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3"/>
  </p:notesMasterIdLst>
  <p:sldIdLst>
    <p:sldId id="256" r:id="rId2"/>
    <p:sldId id="258" r:id="rId3"/>
    <p:sldId id="313" r:id="rId4"/>
    <p:sldId id="283" r:id="rId5"/>
    <p:sldId id="299" r:id="rId6"/>
    <p:sldId id="285" r:id="rId7"/>
    <p:sldId id="318" r:id="rId8"/>
    <p:sldId id="314" r:id="rId9"/>
    <p:sldId id="303" r:id="rId10"/>
    <p:sldId id="334" r:id="rId11"/>
    <p:sldId id="295" r:id="rId12"/>
    <p:sldId id="335" r:id="rId13"/>
    <p:sldId id="336" r:id="rId14"/>
    <p:sldId id="337" r:id="rId15"/>
    <p:sldId id="338" r:id="rId16"/>
    <p:sldId id="294" r:id="rId17"/>
    <p:sldId id="331" r:id="rId18"/>
    <p:sldId id="328" r:id="rId19"/>
    <p:sldId id="342" r:id="rId20"/>
    <p:sldId id="339" r:id="rId21"/>
    <p:sldId id="343" r:id="rId22"/>
    <p:sldId id="341" r:id="rId23"/>
    <p:sldId id="340" r:id="rId24"/>
    <p:sldId id="322" r:id="rId25"/>
    <p:sldId id="315" r:id="rId26"/>
    <p:sldId id="333" r:id="rId27"/>
    <p:sldId id="290" r:id="rId28"/>
    <p:sldId id="291" r:id="rId29"/>
    <p:sldId id="289" r:id="rId30"/>
    <p:sldId id="316" r:id="rId31"/>
    <p:sldId id="317" r:id="rId32"/>
  </p:sldIdLst>
  <p:sldSz cx="9144000" cy="5143500" type="screen16x9"/>
  <p:notesSz cx="6858000" cy="9144000"/>
  <p:embeddedFontLst>
    <p:embeddedFont>
      <p:font typeface="Abel" panose="020B0604020202020204" charset="0"/>
      <p:regular r:id="rId34"/>
    </p:embeddedFont>
    <p:embeddedFont>
      <p:font typeface="Roboto Slab" panose="020B0604020202020204" charset="0"/>
      <p:regular r:id="rId35"/>
      <p:bold r:id="rId36"/>
    </p:embeddedFont>
    <p:embeddedFont>
      <p:font typeface="SVN-Very Berry" panose="00000500000000000000" pitchFamily="2" charset="0"/>
      <p:regular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4861E5-140B-478A-9142-8187DDDB3556}">
  <a:tblStyle styleId="{334861E5-140B-478A-9142-8187DDDB35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02" autoAdjust="0"/>
    <p:restoredTop sz="93382" autoAdjust="0"/>
  </p:normalViewPr>
  <p:slideViewPr>
    <p:cSldViewPr snapToGrid="0">
      <p:cViewPr varScale="1">
        <p:scale>
          <a:sx n="112" d="100"/>
          <a:sy n="112" d="100"/>
        </p:scale>
        <p:origin x="79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Success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Sheet1!$A$2:$A$30</c:f>
              <c:strCache>
                <c:ptCount val="29"/>
                <c:pt idx="0">
                  <c:v>GSI01</c:v>
                </c:pt>
                <c:pt idx="1">
                  <c:v>GSI02</c:v>
                </c:pt>
                <c:pt idx="2">
                  <c:v>GCI01</c:v>
                </c:pt>
                <c:pt idx="3">
                  <c:v>CDCM01</c:v>
                </c:pt>
                <c:pt idx="4">
                  <c:v>CDCM02</c:v>
                </c:pt>
                <c:pt idx="5">
                  <c:v>CD01</c:v>
                </c:pt>
                <c:pt idx="6">
                  <c:v>CD02</c:v>
                </c:pt>
                <c:pt idx="7">
                  <c:v>CCD01</c:v>
                </c:pt>
                <c:pt idx="8">
                  <c:v>CI01</c:v>
                </c:pt>
                <c:pt idx="9">
                  <c:v>CI02</c:v>
                </c:pt>
                <c:pt idx="10">
                  <c:v>CI03</c:v>
                </c:pt>
                <c:pt idx="11">
                  <c:v>CI04</c:v>
                </c:pt>
                <c:pt idx="12">
                  <c:v>CI05</c:v>
                </c:pt>
                <c:pt idx="13">
                  <c:v>CRFK01</c:v>
                </c:pt>
                <c:pt idx="14">
                  <c:v>CRFK02</c:v>
                </c:pt>
                <c:pt idx="15">
                  <c:v>CRFK03</c:v>
                </c:pt>
                <c:pt idx="16">
                  <c:v>CRFK04</c:v>
                </c:pt>
                <c:pt idx="17">
                  <c:v>CRFK05</c:v>
                </c:pt>
                <c:pt idx="18">
                  <c:v>CRFK06</c:v>
                </c:pt>
                <c:pt idx="19">
                  <c:v>CRFK07</c:v>
                </c:pt>
                <c:pt idx="20">
                  <c:v>CRFK08</c:v>
                </c:pt>
                <c:pt idx="21">
                  <c:v>AC01</c:v>
                </c:pt>
                <c:pt idx="22">
                  <c:v>AC02</c:v>
                </c:pt>
                <c:pt idx="23">
                  <c:v>WIFI01</c:v>
                </c:pt>
                <c:pt idx="24">
                  <c:v>WIFI02</c:v>
                </c:pt>
                <c:pt idx="25">
                  <c:v>WIFI03</c:v>
                </c:pt>
                <c:pt idx="26">
                  <c:v>API01</c:v>
                </c:pt>
                <c:pt idx="27">
                  <c:v>API02</c:v>
                </c:pt>
                <c:pt idx="28">
                  <c:v>API03</c:v>
                </c:pt>
              </c:strCache>
            </c:strRef>
          </c:cat>
          <c:val>
            <c:numRef>
              <c:f>Sheet1!$B$2:$B$30</c:f>
              <c:numCache>
                <c:formatCode>General</c:formatCode>
                <c:ptCount val="29"/>
                <c:pt idx="0">
                  <c:v>8</c:v>
                </c:pt>
                <c:pt idx="1">
                  <c:v>9</c:v>
                </c:pt>
                <c:pt idx="2">
                  <c:v>5</c:v>
                </c:pt>
                <c:pt idx="3">
                  <c:v>9</c:v>
                </c:pt>
                <c:pt idx="4">
                  <c:v>8</c:v>
                </c:pt>
                <c:pt idx="5">
                  <c:v>8</c:v>
                </c:pt>
                <c:pt idx="6">
                  <c:v>8</c:v>
                </c:pt>
                <c:pt idx="7">
                  <c:v>10</c:v>
                </c:pt>
                <c:pt idx="8">
                  <c:v>9</c:v>
                </c:pt>
                <c:pt idx="9">
                  <c:v>5</c:v>
                </c:pt>
                <c:pt idx="10">
                  <c:v>5</c:v>
                </c:pt>
                <c:pt idx="11">
                  <c:v>5</c:v>
                </c:pt>
                <c:pt idx="12">
                  <c:v>5</c:v>
                </c:pt>
                <c:pt idx="13">
                  <c:v>5</c:v>
                </c:pt>
                <c:pt idx="14">
                  <c:v>5</c:v>
                </c:pt>
                <c:pt idx="15">
                  <c:v>5</c:v>
                </c:pt>
                <c:pt idx="16">
                  <c:v>5</c:v>
                </c:pt>
                <c:pt idx="17">
                  <c:v>5</c:v>
                </c:pt>
                <c:pt idx="18">
                  <c:v>5</c:v>
                </c:pt>
                <c:pt idx="19">
                  <c:v>5</c:v>
                </c:pt>
                <c:pt idx="20">
                  <c:v>5</c:v>
                </c:pt>
                <c:pt idx="21">
                  <c:v>9</c:v>
                </c:pt>
                <c:pt idx="22">
                  <c:v>8</c:v>
                </c:pt>
                <c:pt idx="23">
                  <c:v>5</c:v>
                </c:pt>
                <c:pt idx="24">
                  <c:v>5</c:v>
                </c:pt>
                <c:pt idx="25">
                  <c:v>5</c:v>
                </c:pt>
                <c:pt idx="26">
                  <c:v>10</c:v>
                </c:pt>
                <c:pt idx="27">
                  <c:v>10</c:v>
                </c:pt>
                <c:pt idx="28">
                  <c:v>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E07-4292-8C0F-3C7E4A433C7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Failed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Sheet1!$A$2:$A$30</c:f>
              <c:strCache>
                <c:ptCount val="29"/>
                <c:pt idx="0">
                  <c:v>GSI01</c:v>
                </c:pt>
                <c:pt idx="1">
                  <c:v>GSI02</c:v>
                </c:pt>
                <c:pt idx="2">
                  <c:v>GCI01</c:v>
                </c:pt>
                <c:pt idx="3">
                  <c:v>CDCM01</c:v>
                </c:pt>
                <c:pt idx="4">
                  <c:v>CDCM02</c:v>
                </c:pt>
                <c:pt idx="5">
                  <c:v>CD01</c:v>
                </c:pt>
                <c:pt idx="6">
                  <c:v>CD02</c:v>
                </c:pt>
                <c:pt idx="7">
                  <c:v>CCD01</c:v>
                </c:pt>
                <c:pt idx="8">
                  <c:v>CI01</c:v>
                </c:pt>
                <c:pt idx="9">
                  <c:v>CI02</c:v>
                </c:pt>
                <c:pt idx="10">
                  <c:v>CI03</c:v>
                </c:pt>
                <c:pt idx="11">
                  <c:v>CI04</c:v>
                </c:pt>
                <c:pt idx="12">
                  <c:v>CI05</c:v>
                </c:pt>
                <c:pt idx="13">
                  <c:v>CRFK01</c:v>
                </c:pt>
                <c:pt idx="14">
                  <c:v>CRFK02</c:v>
                </c:pt>
                <c:pt idx="15">
                  <c:v>CRFK03</c:v>
                </c:pt>
                <c:pt idx="16">
                  <c:v>CRFK04</c:v>
                </c:pt>
                <c:pt idx="17">
                  <c:v>CRFK05</c:v>
                </c:pt>
                <c:pt idx="18">
                  <c:v>CRFK06</c:v>
                </c:pt>
                <c:pt idx="19">
                  <c:v>CRFK07</c:v>
                </c:pt>
                <c:pt idx="20">
                  <c:v>CRFK08</c:v>
                </c:pt>
                <c:pt idx="21">
                  <c:v>AC01</c:v>
                </c:pt>
                <c:pt idx="22">
                  <c:v>AC02</c:v>
                </c:pt>
                <c:pt idx="23">
                  <c:v>WIFI01</c:v>
                </c:pt>
                <c:pt idx="24">
                  <c:v>WIFI02</c:v>
                </c:pt>
                <c:pt idx="25">
                  <c:v>WIFI03</c:v>
                </c:pt>
                <c:pt idx="26">
                  <c:v>API01</c:v>
                </c:pt>
                <c:pt idx="27">
                  <c:v>API02</c:v>
                </c:pt>
                <c:pt idx="28">
                  <c:v>API03</c:v>
                </c:pt>
              </c:strCache>
            </c:strRef>
          </c:cat>
          <c:val>
            <c:numRef>
              <c:f>Sheet1!$C$2:$C$30</c:f>
              <c:numCache>
                <c:formatCode>General</c:formatCode>
                <c:ptCount val="29"/>
                <c:pt idx="0">
                  <c:v>2</c:v>
                </c:pt>
                <c:pt idx="1">
                  <c:v>1</c:v>
                </c:pt>
                <c:pt idx="2">
                  <c:v>0</c:v>
                </c:pt>
                <c:pt idx="3">
                  <c:v>1</c:v>
                </c:pt>
                <c:pt idx="4">
                  <c:v>2</c:v>
                </c:pt>
                <c:pt idx="5">
                  <c:v>2</c:v>
                </c:pt>
                <c:pt idx="6">
                  <c:v>2</c:v>
                </c:pt>
                <c:pt idx="7">
                  <c:v>0</c:v>
                </c:pt>
                <c:pt idx="8">
                  <c:v>1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1</c:v>
                </c:pt>
                <c:pt idx="22">
                  <c:v>2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E07-4292-8C0F-3C7E4A433C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350622432"/>
        <c:axId val="350627424"/>
      </c:barChart>
      <c:catAx>
        <c:axId val="35062243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27424"/>
        <c:crosses val="autoZero"/>
        <c:auto val="1"/>
        <c:lblAlgn val="ctr"/>
        <c:lblOffset val="100"/>
        <c:noMultiLvlLbl val="0"/>
      </c:catAx>
      <c:valAx>
        <c:axId val="35062742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506224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Test</a:t>
            </a:r>
            <a:r>
              <a:rPr lang="en-US" baseline="0" dirty="0" smtClean="0"/>
              <a:t> Result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1E9-4FE7-BF06-A65ADD80AAEF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1E9-4FE7-BF06-A65ADD80AAEF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Sheet1!$B$33:$C$33</c:f>
              <c:strCache>
                <c:ptCount val="2"/>
                <c:pt idx="0">
                  <c:v>Success</c:v>
                </c:pt>
                <c:pt idx="1">
                  <c:v>Failed</c:v>
                </c:pt>
              </c:strCache>
            </c:strRef>
          </c:cat>
          <c:val>
            <c:numRef>
              <c:f>Sheet1!$B$34:$C$34</c:f>
              <c:numCache>
                <c:formatCode>0.00</c:formatCode>
                <c:ptCount val="2"/>
                <c:pt idx="0">
                  <c:v>93.333333333333329</c:v>
                </c:pt>
                <c:pt idx="1">
                  <c:v>6.666666666666667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1E9-4FE7-BF06-A65ADD80AAE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15668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729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044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037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6045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44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57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0743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2566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25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32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C: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Trong</a:t>
            </a:r>
            <a:r>
              <a:rPr lang="en-US" baseline="0" dirty="0" smtClean="0"/>
              <a:t> L: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44338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77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-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C0AF-DF39-4540-ABF7-5923D8297196}" type="datetime1">
              <a:rPr lang="en-US" smtClean="0"/>
              <a:t>8/29/2018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AC7D7"/>
            </a:gs>
            <a:gs pos="82000">
              <a:srgbClr val="0D7FD1"/>
            </a:gs>
            <a:gs pos="100000">
              <a:srgbClr val="184DE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68697" y="-180346"/>
            <a:ext cx="9501192" cy="5491843"/>
            <a:chOff x="-168697" y="-180346"/>
            <a:chExt cx="9501192" cy="5491843"/>
          </a:xfrm>
        </p:grpSpPr>
        <p:sp>
          <p:nvSpPr>
            <p:cNvPr id="7" name="Google Shape;7;p1"/>
            <p:cNvSpPr/>
            <p:nvPr/>
          </p:nvSpPr>
          <p:spPr>
            <a:xfrm rot="-5165075">
              <a:off x="-149313" y="-76480"/>
              <a:ext cx="248388" cy="248376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199003" y="209866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rot="-7795544">
              <a:off x="1789723" y="-112653"/>
              <a:ext cx="264636" cy="215218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6276760">
              <a:off x="8224420" y="306479"/>
              <a:ext cx="163221" cy="256843"/>
            </a:xfrm>
            <a:custGeom>
              <a:avLst/>
              <a:gdLst/>
              <a:ahLst/>
              <a:cxnLst/>
              <a:rect l="l" t="t" r="r" b="b"/>
              <a:pathLst>
                <a:path w="13888" h="21854" extrusionOk="0">
                  <a:moveTo>
                    <a:pt x="9295" y="1550"/>
                  </a:moveTo>
                  <a:lnTo>
                    <a:pt x="9295" y="4371"/>
                  </a:lnTo>
                  <a:lnTo>
                    <a:pt x="8742" y="4205"/>
                  </a:lnTo>
                  <a:lnTo>
                    <a:pt x="8134" y="4095"/>
                  </a:lnTo>
                  <a:lnTo>
                    <a:pt x="7580" y="3984"/>
                  </a:lnTo>
                  <a:lnTo>
                    <a:pt x="6363" y="3984"/>
                  </a:lnTo>
                  <a:lnTo>
                    <a:pt x="5755" y="4095"/>
                  </a:lnTo>
                  <a:lnTo>
                    <a:pt x="5201" y="4205"/>
                  </a:lnTo>
                  <a:lnTo>
                    <a:pt x="4648" y="4371"/>
                  </a:lnTo>
                  <a:lnTo>
                    <a:pt x="4648" y="1550"/>
                  </a:lnTo>
                  <a:close/>
                  <a:moveTo>
                    <a:pt x="6529" y="7469"/>
                  </a:moveTo>
                  <a:lnTo>
                    <a:pt x="6197" y="7580"/>
                  </a:lnTo>
                  <a:lnTo>
                    <a:pt x="5976" y="7746"/>
                  </a:lnTo>
                  <a:lnTo>
                    <a:pt x="5810" y="7967"/>
                  </a:lnTo>
                  <a:lnTo>
                    <a:pt x="5755" y="8244"/>
                  </a:lnTo>
                  <a:lnTo>
                    <a:pt x="5755" y="10900"/>
                  </a:lnTo>
                  <a:lnTo>
                    <a:pt x="5755" y="11066"/>
                  </a:lnTo>
                  <a:lnTo>
                    <a:pt x="5810" y="11232"/>
                  </a:lnTo>
                  <a:lnTo>
                    <a:pt x="5921" y="11397"/>
                  </a:lnTo>
                  <a:lnTo>
                    <a:pt x="6031" y="11508"/>
                  </a:lnTo>
                  <a:lnTo>
                    <a:pt x="9074" y="14164"/>
                  </a:lnTo>
                  <a:lnTo>
                    <a:pt x="9351" y="14274"/>
                  </a:lnTo>
                  <a:lnTo>
                    <a:pt x="9627" y="14330"/>
                  </a:lnTo>
                  <a:lnTo>
                    <a:pt x="9738" y="14330"/>
                  </a:lnTo>
                  <a:lnTo>
                    <a:pt x="9904" y="14274"/>
                  </a:lnTo>
                  <a:lnTo>
                    <a:pt x="10070" y="14164"/>
                  </a:lnTo>
                  <a:lnTo>
                    <a:pt x="10181" y="14053"/>
                  </a:lnTo>
                  <a:lnTo>
                    <a:pt x="10346" y="13776"/>
                  </a:lnTo>
                  <a:lnTo>
                    <a:pt x="10346" y="13500"/>
                  </a:lnTo>
                  <a:lnTo>
                    <a:pt x="10291" y="13223"/>
                  </a:lnTo>
                  <a:lnTo>
                    <a:pt x="10125" y="13002"/>
                  </a:lnTo>
                  <a:lnTo>
                    <a:pt x="7304" y="10568"/>
                  </a:lnTo>
                  <a:lnTo>
                    <a:pt x="7304" y="8244"/>
                  </a:lnTo>
                  <a:lnTo>
                    <a:pt x="7248" y="7967"/>
                  </a:lnTo>
                  <a:lnTo>
                    <a:pt x="7082" y="7746"/>
                  </a:lnTo>
                  <a:lnTo>
                    <a:pt x="6806" y="7580"/>
                  </a:lnTo>
                  <a:lnTo>
                    <a:pt x="6529" y="7469"/>
                  </a:lnTo>
                  <a:close/>
                  <a:moveTo>
                    <a:pt x="7525" y="5533"/>
                  </a:moveTo>
                  <a:lnTo>
                    <a:pt x="8023" y="5644"/>
                  </a:lnTo>
                  <a:lnTo>
                    <a:pt x="8576" y="5754"/>
                  </a:lnTo>
                  <a:lnTo>
                    <a:pt x="9074" y="5920"/>
                  </a:lnTo>
                  <a:lnTo>
                    <a:pt x="9517" y="6142"/>
                  </a:lnTo>
                  <a:lnTo>
                    <a:pt x="9959" y="6418"/>
                  </a:lnTo>
                  <a:lnTo>
                    <a:pt x="10402" y="6750"/>
                  </a:lnTo>
                  <a:lnTo>
                    <a:pt x="10789" y="7082"/>
                  </a:lnTo>
                  <a:lnTo>
                    <a:pt x="11121" y="7469"/>
                  </a:lnTo>
                  <a:lnTo>
                    <a:pt x="11453" y="7912"/>
                  </a:lnTo>
                  <a:lnTo>
                    <a:pt x="11730" y="8355"/>
                  </a:lnTo>
                  <a:lnTo>
                    <a:pt x="11951" y="8797"/>
                  </a:lnTo>
                  <a:lnTo>
                    <a:pt x="12117" y="9295"/>
                  </a:lnTo>
                  <a:lnTo>
                    <a:pt x="12228" y="9848"/>
                  </a:lnTo>
                  <a:lnTo>
                    <a:pt x="12338" y="10346"/>
                  </a:lnTo>
                  <a:lnTo>
                    <a:pt x="12338" y="10900"/>
                  </a:lnTo>
                  <a:lnTo>
                    <a:pt x="12338" y="11453"/>
                  </a:lnTo>
                  <a:lnTo>
                    <a:pt x="12228" y="12006"/>
                  </a:lnTo>
                  <a:lnTo>
                    <a:pt x="12117" y="12504"/>
                  </a:lnTo>
                  <a:lnTo>
                    <a:pt x="11951" y="13002"/>
                  </a:lnTo>
                  <a:lnTo>
                    <a:pt x="11730" y="13500"/>
                  </a:lnTo>
                  <a:lnTo>
                    <a:pt x="11453" y="13942"/>
                  </a:lnTo>
                  <a:lnTo>
                    <a:pt x="11121" y="14330"/>
                  </a:lnTo>
                  <a:lnTo>
                    <a:pt x="10789" y="14717"/>
                  </a:lnTo>
                  <a:lnTo>
                    <a:pt x="10402" y="15104"/>
                  </a:lnTo>
                  <a:lnTo>
                    <a:pt x="9959" y="15381"/>
                  </a:lnTo>
                  <a:lnTo>
                    <a:pt x="9517" y="15657"/>
                  </a:lnTo>
                  <a:lnTo>
                    <a:pt x="9074" y="15879"/>
                  </a:lnTo>
                  <a:lnTo>
                    <a:pt x="8576" y="16100"/>
                  </a:lnTo>
                  <a:lnTo>
                    <a:pt x="8023" y="16211"/>
                  </a:lnTo>
                  <a:lnTo>
                    <a:pt x="7525" y="16321"/>
                  </a:lnTo>
                  <a:lnTo>
                    <a:pt x="6418" y="16321"/>
                  </a:lnTo>
                  <a:lnTo>
                    <a:pt x="5865" y="16211"/>
                  </a:lnTo>
                  <a:lnTo>
                    <a:pt x="5367" y="16100"/>
                  </a:lnTo>
                  <a:lnTo>
                    <a:pt x="4869" y="15879"/>
                  </a:lnTo>
                  <a:lnTo>
                    <a:pt x="4371" y="15657"/>
                  </a:lnTo>
                  <a:lnTo>
                    <a:pt x="3929" y="15381"/>
                  </a:lnTo>
                  <a:lnTo>
                    <a:pt x="3542" y="15104"/>
                  </a:lnTo>
                  <a:lnTo>
                    <a:pt x="3154" y="14717"/>
                  </a:lnTo>
                  <a:lnTo>
                    <a:pt x="2767" y="14330"/>
                  </a:lnTo>
                  <a:lnTo>
                    <a:pt x="2490" y="13942"/>
                  </a:lnTo>
                  <a:lnTo>
                    <a:pt x="2214" y="13500"/>
                  </a:lnTo>
                  <a:lnTo>
                    <a:pt x="1993" y="13002"/>
                  </a:lnTo>
                  <a:lnTo>
                    <a:pt x="1771" y="12504"/>
                  </a:lnTo>
                  <a:lnTo>
                    <a:pt x="1661" y="12006"/>
                  </a:lnTo>
                  <a:lnTo>
                    <a:pt x="1550" y="11453"/>
                  </a:lnTo>
                  <a:lnTo>
                    <a:pt x="1550" y="10900"/>
                  </a:lnTo>
                  <a:lnTo>
                    <a:pt x="1550" y="10346"/>
                  </a:lnTo>
                  <a:lnTo>
                    <a:pt x="1661" y="9848"/>
                  </a:lnTo>
                  <a:lnTo>
                    <a:pt x="1771" y="9295"/>
                  </a:lnTo>
                  <a:lnTo>
                    <a:pt x="1993" y="8797"/>
                  </a:lnTo>
                  <a:lnTo>
                    <a:pt x="2214" y="8355"/>
                  </a:lnTo>
                  <a:lnTo>
                    <a:pt x="2490" y="7912"/>
                  </a:lnTo>
                  <a:lnTo>
                    <a:pt x="2767" y="7469"/>
                  </a:lnTo>
                  <a:lnTo>
                    <a:pt x="3154" y="7082"/>
                  </a:lnTo>
                  <a:lnTo>
                    <a:pt x="3542" y="6750"/>
                  </a:lnTo>
                  <a:lnTo>
                    <a:pt x="3929" y="6418"/>
                  </a:lnTo>
                  <a:lnTo>
                    <a:pt x="4371" y="6142"/>
                  </a:lnTo>
                  <a:lnTo>
                    <a:pt x="4869" y="5920"/>
                  </a:lnTo>
                  <a:lnTo>
                    <a:pt x="5367" y="5754"/>
                  </a:lnTo>
                  <a:lnTo>
                    <a:pt x="5865" y="5644"/>
                  </a:lnTo>
                  <a:lnTo>
                    <a:pt x="6418" y="5533"/>
                  </a:lnTo>
                  <a:close/>
                  <a:moveTo>
                    <a:pt x="9295" y="17483"/>
                  </a:moveTo>
                  <a:lnTo>
                    <a:pt x="9295" y="20305"/>
                  </a:lnTo>
                  <a:lnTo>
                    <a:pt x="4648" y="20305"/>
                  </a:lnTo>
                  <a:lnTo>
                    <a:pt x="4648" y="17483"/>
                  </a:lnTo>
                  <a:lnTo>
                    <a:pt x="5201" y="17649"/>
                  </a:lnTo>
                  <a:lnTo>
                    <a:pt x="5755" y="17760"/>
                  </a:lnTo>
                  <a:lnTo>
                    <a:pt x="6363" y="17815"/>
                  </a:lnTo>
                  <a:lnTo>
                    <a:pt x="6972" y="17870"/>
                  </a:lnTo>
                  <a:lnTo>
                    <a:pt x="7580" y="17815"/>
                  </a:lnTo>
                  <a:lnTo>
                    <a:pt x="8134" y="17760"/>
                  </a:lnTo>
                  <a:lnTo>
                    <a:pt x="8742" y="17649"/>
                  </a:lnTo>
                  <a:lnTo>
                    <a:pt x="9295" y="17483"/>
                  </a:lnTo>
                  <a:close/>
                  <a:moveTo>
                    <a:pt x="3874" y="1"/>
                  </a:moveTo>
                  <a:lnTo>
                    <a:pt x="3542" y="56"/>
                  </a:lnTo>
                  <a:lnTo>
                    <a:pt x="3320" y="222"/>
                  </a:lnTo>
                  <a:lnTo>
                    <a:pt x="3154" y="443"/>
                  </a:lnTo>
                  <a:lnTo>
                    <a:pt x="3099" y="775"/>
                  </a:lnTo>
                  <a:lnTo>
                    <a:pt x="3099" y="5146"/>
                  </a:lnTo>
                  <a:lnTo>
                    <a:pt x="2435" y="5644"/>
                  </a:lnTo>
                  <a:lnTo>
                    <a:pt x="1827" y="6252"/>
                  </a:lnTo>
                  <a:lnTo>
                    <a:pt x="1273" y="6861"/>
                  </a:lnTo>
                  <a:lnTo>
                    <a:pt x="831" y="7580"/>
                  </a:lnTo>
                  <a:lnTo>
                    <a:pt x="499" y="8355"/>
                  </a:lnTo>
                  <a:lnTo>
                    <a:pt x="222" y="9185"/>
                  </a:lnTo>
                  <a:lnTo>
                    <a:pt x="56" y="10014"/>
                  </a:lnTo>
                  <a:lnTo>
                    <a:pt x="1" y="10900"/>
                  </a:lnTo>
                  <a:lnTo>
                    <a:pt x="56" y="11785"/>
                  </a:lnTo>
                  <a:lnTo>
                    <a:pt x="222" y="12670"/>
                  </a:lnTo>
                  <a:lnTo>
                    <a:pt x="499" y="13444"/>
                  </a:lnTo>
                  <a:lnTo>
                    <a:pt x="831" y="14219"/>
                  </a:lnTo>
                  <a:lnTo>
                    <a:pt x="1273" y="14938"/>
                  </a:lnTo>
                  <a:lnTo>
                    <a:pt x="1827" y="15602"/>
                  </a:lnTo>
                  <a:lnTo>
                    <a:pt x="2435" y="16211"/>
                  </a:lnTo>
                  <a:lnTo>
                    <a:pt x="3099" y="16709"/>
                  </a:lnTo>
                  <a:lnTo>
                    <a:pt x="3099" y="21079"/>
                  </a:lnTo>
                  <a:lnTo>
                    <a:pt x="3154" y="21356"/>
                  </a:lnTo>
                  <a:lnTo>
                    <a:pt x="3320" y="21632"/>
                  </a:lnTo>
                  <a:lnTo>
                    <a:pt x="3542" y="21798"/>
                  </a:lnTo>
                  <a:lnTo>
                    <a:pt x="3874" y="21854"/>
                  </a:lnTo>
                  <a:lnTo>
                    <a:pt x="10015" y="21854"/>
                  </a:lnTo>
                  <a:lnTo>
                    <a:pt x="10346" y="21798"/>
                  </a:lnTo>
                  <a:lnTo>
                    <a:pt x="10568" y="21632"/>
                  </a:lnTo>
                  <a:lnTo>
                    <a:pt x="10734" y="21356"/>
                  </a:lnTo>
                  <a:lnTo>
                    <a:pt x="10789" y="21079"/>
                  </a:lnTo>
                  <a:lnTo>
                    <a:pt x="10789" y="16709"/>
                  </a:lnTo>
                  <a:lnTo>
                    <a:pt x="11508" y="16211"/>
                  </a:lnTo>
                  <a:lnTo>
                    <a:pt x="12062" y="15602"/>
                  </a:lnTo>
                  <a:lnTo>
                    <a:pt x="12615" y="14938"/>
                  </a:lnTo>
                  <a:lnTo>
                    <a:pt x="13057" y="14219"/>
                  </a:lnTo>
                  <a:lnTo>
                    <a:pt x="13389" y="13444"/>
                  </a:lnTo>
                  <a:lnTo>
                    <a:pt x="13666" y="12670"/>
                  </a:lnTo>
                  <a:lnTo>
                    <a:pt x="13832" y="11785"/>
                  </a:lnTo>
                  <a:lnTo>
                    <a:pt x="13887" y="10900"/>
                  </a:lnTo>
                  <a:lnTo>
                    <a:pt x="13832" y="10014"/>
                  </a:lnTo>
                  <a:lnTo>
                    <a:pt x="13666" y="9185"/>
                  </a:lnTo>
                  <a:lnTo>
                    <a:pt x="13389" y="8355"/>
                  </a:lnTo>
                  <a:lnTo>
                    <a:pt x="13057" y="7580"/>
                  </a:lnTo>
                  <a:lnTo>
                    <a:pt x="12615" y="6861"/>
                  </a:lnTo>
                  <a:lnTo>
                    <a:pt x="12062" y="6252"/>
                  </a:lnTo>
                  <a:lnTo>
                    <a:pt x="11508" y="5644"/>
                  </a:lnTo>
                  <a:lnTo>
                    <a:pt x="10789" y="5146"/>
                  </a:lnTo>
                  <a:lnTo>
                    <a:pt x="10789" y="775"/>
                  </a:lnTo>
                  <a:lnTo>
                    <a:pt x="10734" y="443"/>
                  </a:lnTo>
                  <a:lnTo>
                    <a:pt x="10568" y="222"/>
                  </a:lnTo>
                  <a:lnTo>
                    <a:pt x="10346" y="56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rot="2357159">
              <a:off x="358847" y="180980"/>
              <a:ext cx="256871" cy="173641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rot="5239795">
              <a:off x="2893367" y="12366"/>
              <a:ext cx="173612" cy="256833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01666" y="-175575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263430" y="672385"/>
              <a:ext cx="174266" cy="256839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 rot="-3491382">
              <a:off x="206778" y="508996"/>
              <a:ext cx="152810" cy="256846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 rot="-2888323">
              <a:off x="8645327" y="3200998"/>
              <a:ext cx="173613" cy="256830"/>
            </a:xfrm>
            <a:custGeom>
              <a:avLst/>
              <a:gdLst/>
              <a:ahLst/>
              <a:cxnLst/>
              <a:rect l="l" t="t" r="r" b="b"/>
              <a:pathLst>
                <a:path w="14773" h="21854" extrusionOk="0">
                  <a:moveTo>
                    <a:pt x="10678" y="4095"/>
                  </a:moveTo>
                  <a:lnTo>
                    <a:pt x="10678" y="8078"/>
                  </a:lnTo>
                  <a:lnTo>
                    <a:pt x="4095" y="8078"/>
                  </a:lnTo>
                  <a:lnTo>
                    <a:pt x="4095" y="4095"/>
                  </a:lnTo>
                  <a:close/>
                  <a:moveTo>
                    <a:pt x="2546" y="2546"/>
                  </a:moveTo>
                  <a:lnTo>
                    <a:pt x="2546" y="9627"/>
                  </a:lnTo>
                  <a:lnTo>
                    <a:pt x="12227" y="9627"/>
                  </a:lnTo>
                  <a:lnTo>
                    <a:pt x="12227" y="2546"/>
                  </a:lnTo>
                  <a:close/>
                  <a:moveTo>
                    <a:pt x="7359" y="14662"/>
                  </a:moveTo>
                  <a:lnTo>
                    <a:pt x="7635" y="14717"/>
                  </a:lnTo>
                  <a:lnTo>
                    <a:pt x="7857" y="14883"/>
                  </a:lnTo>
                  <a:lnTo>
                    <a:pt x="8023" y="15104"/>
                  </a:lnTo>
                  <a:lnTo>
                    <a:pt x="8023" y="15326"/>
                  </a:lnTo>
                  <a:lnTo>
                    <a:pt x="8023" y="15602"/>
                  </a:lnTo>
                  <a:lnTo>
                    <a:pt x="7857" y="15824"/>
                  </a:lnTo>
                  <a:lnTo>
                    <a:pt x="7635" y="15934"/>
                  </a:lnTo>
                  <a:lnTo>
                    <a:pt x="7359" y="15990"/>
                  </a:lnTo>
                  <a:lnTo>
                    <a:pt x="7138" y="15934"/>
                  </a:lnTo>
                  <a:lnTo>
                    <a:pt x="6916" y="15824"/>
                  </a:lnTo>
                  <a:lnTo>
                    <a:pt x="6750" y="15602"/>
                  </a:lnTo>
                  <a:lnTo>
                    <a:pt x="6750" y="15326"/>
                  </a:lnTo>
                  <a:lnTo>
                    <a:pt x="6750" y="15104"/>
                  </a:lnTo>
                  <a:lnTo>
                    <a:pt x="6916" y="14883"/>
                  </a:lnTo>
                  <a:lnTo>
                    <a:pt x="7138" y="14717"/>
                  </a:lnTo>
                  <a:lnTo>
                    <a:pt x="7359" y="14662"/>
                  </a:lnTo>
                  <a:close/>
                  <a:moveTo>
                    <a:pt x="7359" y="13113"/>
                  </a:moveTo>
                  <a:lnTo>
                    <a:pt x="6916" y="13168"/>
                  </a:lnTo>
                  <a:lnTo>
                    <a:pt x="6529" y="13334"/>
                  </a:lnTo>
                  <a:lnTo>
                    <a:pt x="6142" y="13500"/>
                  </a:lnTo>
                  <a:lnTo>
                    <a:pt x="5810" y="13777"/>
                  </a:lnTo>
                  <a:lnTo>
                    <a:pt x="5533" y="14109"/>
                  </a:lnTo>
                  <a:lnTo>
                    <a:pt x="5367" y="14496"/>
                  </a:lnTo>
                  <a:lnTo>
                    <a:pt x="5201" y="14883"/>
                  </a:lnTo>
                  <a:lnTo>
                    <a:pt x="5201" y="15326"/>
                  </a:lnTo>
                  <a:lnTo>
                    <a:pt x="5201" y="15768"/>
                  </a:lnTo>
                  <a:lnTo>
                    <a:pt x="5367" y="16211"/>
                  </a:lnTo>
                  <a:lnTo>
                    <a:pt x="5533" y="16598"/>
                  </a:lnTo>
                  <a:lnTo>
                    <a:pt x="5810" y="16875"/>
                  </a:lnTo>
                  <a:lnTo>
                    <a:pt x="6142" y="17151"/>
                  </a:lnTo>
                  <a:lnTo>
                    <a:pt x="6529" y="17373"/>
                  </a:lnTo>
                  <a:lnTo>
                    <a:pt x="6916" y="17483"/>
                  </a:lnTo>
                  <a:lnTo>
                    <a:pt x="7359" y="17539"/>
                  </a:lnTo>
                  <a:lnTo>
                    <a:pt x="7857" y="17483"/>
                  </a:lnTo>
                  <a:lnTo>
                    <a:pt x="8244" y="17373"/>
                  </a:lnTo>
                  <a:lnTo>
                    <a:pt x="8631" y="17151"/>
                  </a:lnTo>
                  <a:lnTo>
                    <a:pt x="8963" y="16875"/>
                  </a:lnTo>
                  <a:lnTo>
                    <a:pt x="9240" y="16598"/>
                  </a:lnTo>
                  <a:lnTo>
                    <a:pt x="9406" y="16211"/>
                  </a:lnTo>
                  <a:lnTo>
                    <a:pt x="9572" y="15768"/>
                  </a:lnTo>
                  <a:lnTo>
                    <a:pt x="9572" y="15326"/>
                  </a:lnTo>
                  <a:lnTo>
                    <a:pt x="9572" y="14883"/>
                  </a:lnTo>
                  <a:lnTo>
                    <a:pt x="9406" y="14496"/>
                  </a:lnTo>
                  <a:lnTo>
                    <a:pt x="9240" y="14109"/>
                  </a:lnTo>
                  <a:lnTo>
                    <a:pt x="8963" y="13777"/>
                  </a:lnTo>
                  <a:lnTo>
                    <a:pt x="8631" y="13500"/>
                  </a:lnTo>
                  <a:lnTo>
                    <a:pt x="8244" y="13334"/>
                  </a:lnTo>
                  <a:lnTo>
                    <a:pt x="7857" y="13168"/>
                  </a:lnTo>
                  <a:lnTo>
                    <a:pt x="7359" y="13113"/>
                  </a:lnTo>
                  <a:close/>
                  <a:moveTo>
                    <a:pt x="7359" y="12117"/>
                  </a:moveTo>
                  <a:lnTo>
                    <a:pt x="7691" y="12172"/>
                  </a:lnTo>
                  <a:lnTo>
                    <a:pt x="8023" y="12228"/>
                  </a:lnTo>
                  <a:lnTo>
                    <a:pt x="8631" y="12393"/>
                  </a:lnTo>
                  <a:lnTo>
                    <a:pt x="9185" y="12670"/>
                  </a:lnTo>
                  <a:lnTo>
                    <a:pt x="9627" y="13057"/>
                  </a:lnTo>
                  <a:lnTo>
                    <a:pt x="10014" y="13555"/>
                  </a:lnTo>
                  <a:lnTo>
                    <a:pt x="10346" y="14109"/>
                  </a:lnTo>
                  <a:lnTo>
                    <a:pt x="10512" y="14717"/>
                  </a:lnTo>
                  <a:lnTo>
                    <a:pt x="10568" y="14994"/>
                  </a:lnTo>
                  <a:lnTo>
                    <a:pt x="10568" y="15326"/>
                  </a:lnTo>
                  <a:lnTo>
                    <a:pt x="10568" y="15658"/>
                  </a:lnTo>
                  <a:lnTo>
                    <a:pt x="10512" y="15990"/>
                  </a:lnTo>
                  <a:lnTo>
                    <a:pt x="10346" y="16598"/>
                  </a:lnTo>
                  <a:lnTo>
                    <a:pt x="10014" y="17151"/>
                  </a:lnTo>
                  <a:lnTo>
                    <a:pt x="9627" y="17594"/>
                  </a:lnTo>
                  <a:lnTo>
                    <a:pt x="9185" y="17981"/>
                  </a:lnTo>
                  <a:lnTo>
                    <a:pt x="8631" y="18313"/>
                  </a:lnTo>
                  <a:lnTo>
                    <a:pt x="8023" y="18479"/>
                  </a:lnTo>
                  <a:lnTo>
                    <a:pt x="7691" y="18534"/>
                  </a:lnTo>
                  <a:lnTo>
                    <a:pt x="7082" y="18534"/>
                  </a:lnTo>
                  <a:lnTo>
                    <a:pt x="6750" y="18479"/>
                  </a:lnTo>
                  <a:lnTo>
                    <a:pt x="6142" y="18313"/>
                  </a:lnTo>
                  <a:lnTo>
                    <a:pt x="5588" y="17981"/>
                  </a:lnTo>
                  <a:lnTo>
                    <a:pt x="5146" y="17594"/>
                  </a:lnTo>
                  <a:lnTo>
                    <a:pt x="4759" y="17151"/>
                  </a:lnTo>
                  <a:lnTo>
                    <a:pt x="4427" y="16598"/>
                  </a:lnTo>
                  <a:lnTo>
                    <a:pt x="4261" y="15990"/>
                  </a:lnTo>
                  <a:lnTo>
                    <a:pt x="4205" y="15658"/>
                  </a:lnTo>
                  <a:lnTo>
                    <a:pt x="4205" y="15326"/>
                  </a:lnTo>
                  <a:lnTo>
                    <a:pt x="4205" y="14994"/>
                  </a:lnTo>
                  <a:lnTo>
                    <a:pt x="4261" y="14717"/>
                  </a:lnTo>
                  <a:lnTo>
                    <a:pt x="4427" y="14109"/>
                  </a:lnTo>
                  <a:lnTo>
                    <a:pt x="4759" y="13555"/>
                  </a:lnTo>
                  <a:lnTo>
                    <a:pt x="5146" y="13057"/>
                  </a:lnTo>
                  <a:lnTo>
                    <a:pt x="5588" y="12670"/>
                  </a:lnTo>
                  <a:lnTo>
                    <a:pt x="6142" y="12393"/>
                  </a:lnTo>
                  <a:lnTo>
                    <a:pt x="6750" y="12228"/>
                  </a:lnTo>
                  <a:lnTo>
                    <a:pt x="7082" y="12172"/>
                  </a:lnTo>
                  <a:lnTo>
                    <a:pt x="7359" y="12117"/>
                  </a:lnTo>
                  <a:close/>
                  <a:moveTo>
                    <a:pt x="7359" y="10568"/>
                  </a:moveTo>
                  <a:lnTo>
                    <a:pt x="6916" y="10623"/>
                  </a:lnTo>
                  <a:lnTo>
                    <a:pt x="6418" y="10678"/>
                  </a:lnTo>
                  <a:lnTo>
                    <a:pt x="5976" y="10789"/>
                  </a:lnTo>
                  <a:lnTo>
                    <a:pt x="5533" y="10955"/>
                  </a:lnTo>
                  <a:lnTo>
                    <a:pt x="5146" y="11176"/>
                  </a:lnTo>
                  <a:lnTo>
                    <a:pt x="4759" y="11398"/>
                  </a:lnTo>
                  <a:lnTo>
                    <a:pt x="4371" y="11674"/>
                  </a:lnTo>
                  <a:lnTo>
                    <a:pt x="4039" y="12006"/>
                  </a:lnTo>
                  <a:lnTo>
                    <a:pt x="3707" y="12338"/>
                  </a:lnTo>
                  <a:lnTo>
                    <a:pt x="3431" y="12670"/>
                  </a:lnTo>
                  <a:lnTo>
                    <a:pt x="3210" y="13057"/>
                  </a:lnTo>
                  <a:lnTo>
                    <a:pt x="2988" y="13500"/>
                  </a:lnTo>
                  <a:lnTo>
                    <a:pt x="2878" y="13943"/>
                  </a:lnTo>
                  <a:lnTo>
                    <a:pt x="2712" y="14385"/>
                  </a:lnTo>
                  <a:lnTo>
                    <a:pt x="2656" y="14883"/>
                  </a:lnTo>
                  <a:lnTo>
                    <a:pt x="2656" y="15326"/>
                  </a:lnTo>
                  <a:lnTo>
                    <a:pt x="2656" y="15824"/>
                  </a:lnTo>
                  <a:lnTo>
                    <a:pt x="2712" y="16321"/>
                  </a:lnTo>
                  <a:lnTo>
                    <a:pt x="2878" y="16764"/>
                  </a:lnTo>
                  <a:lnTo>
                    <a:pt x="2988" y="17207"/>
                  </a:lnTo>
                  <a:lnTo>
                    <a:pt x="3210" y="17594"/>
                  </a:lnTo>
                  <a:lnTo>
                    <a:pt x="3431" y="17981"/>
                  </a:lnTo>
                  <a:lnTo>
                    <a:pt x="3707" y="18368"/>
                  </a:lnTo>
                  <a:lnTo>
                    <a:pt x="4039" y="18700"/>
                  </a:lnTo>
                  <a:lnTo>
                    <a:pt x="4371" y="18977"/>
                  </a:lnTo>
                  <a:lnTo>
                    <a:pt x="4759" y="19254"/>
                  </a:lnTo>
                  <a:lnTo>
                    <a:pt x="5146" y="19530"/>
                  </a:lnTo>
                  <a:lnTo>
                    <a:pt x="5533" y="19696"/>
                  </a:lnTo>
                  <a:lnTo>
                    <a:pt x="5976" y="19862"/>
                  </a:lnTo>
                  <a:lnTo>
                    <a:pt x="6418" y="19973"/>
                  </a:lnTo>
                  <a:lnTo>
                    <a:pt x="6916" y="20084"/>
                  </a:lnTo>
                  <a:lnTo>
                    <a:pt x="7857" y="20084"/>
                  </a:lnTo>
                  <a:lnTo>
                    <a:pt x="8355" y="19973"/>
                  </a:lnTo>
                  <a:lnTo>
                    <a:pt x="8797" y="19862"/>
                  </a:lnTo>
                  <a:lnTo>
                    <a:pt x="9240" y="19696"/>
                  </a:lnTo>
                  <a:lnTo>
                    <a:pt x="9627" y="19530"/>
                  </a:lnTo>
                  <a:lnTo>
                    <a:pt x="10014" y="19254"/>
                  </a:lnTo>
                  <a:lnTo>
                    <a:pt x="10402" y="18977"/>
                  </a:lnTo>
                  <a:lnTo>
                    <a:pt x="10734" y="18700"/>
                  </a:lnTo>
                  <a:lnTo>
                    <a:pt x="11066" y="18368"/>
                  </a:lnTo>
                  <a:lnTo>
                    <a:pt x="11342" y="17981"/>
                  </a:lnTo>
                  <a:lnTo>
                    <a:pt x="11564" y="17594"/>
                  </a:lnTo>
                  <a:lnTo>
                    <a:pt x="11785" y="17207"/>
                  </a:lnTo>
                  <a:lnTo>
                    <a:pt x="11895" y="16764"/>
                  </a:lnTo>
                  <a:lnTo>
                    <a:pt x="12061" y="16321"/>
                  </a:lnTo>
                  <a:lnTo>
                    <a:pt x="12117" y="15824"/>
                  </a:lnTo>
                  <a:lnTo>
                    <a:pt x="12117" y="15326"/>
                  </a:lnTo>
                  <a:lnTo>
                    <a:pt x="12117" y="14883"/>
                  </a:lnTo>
                  <a:lnTo>
                    <a:pt x="12061" y="14385"/>
                  </a:lnTo>
                  <a:lnTo>
                    <a:pt x="11895" y="13943"/>
                  </a:lnTo>
                  <a:lnTo>
                    <a:pt x="11785" y="13500"/>
                  </a:lnTo>
                  <a:lnTo>
                    <a:pt x="11564" y="13057"/>
                  </a:lnTo>
                  <a:lnTo>
                    <a:pt x="11342" y="12670"/>
                  </a:lnTo>
                  <a:lnTo>
                    <a:pt x="11066" y="12338"/>
                  </a:lnTo>
                  <a:lnTo>
                    <a:pt x="10734" y="12006"/>
                  </a:lnTo>
                  <a:lnTo>
                    <a:pt x="10402" y="11674"/>
                  </a:lnTo>
                  <a:lnTo>
                    <a:pt x="10014" y="11398"/>
                  </a:lnTo>
                  <a:lnTo>
                    <a:pt x="9627" y="11176"/>
                  </a:lnTo>
                  <a:lnTo>
                    <a:pt x="9240" y="10955"/>
                  </a:lnTo>
                  <a:lnTo>
                    <a:pt x="8797" y="10789"/>
                  </a:lnTo>
                  <a:lnTo>
                    <a:pt x="8355" y="10678"/>
                  </a:lnTo>
                  <a:lnTo>
                    <a:pt x="7857" y="10623"/>
                  </a:lnTo>
                  <a:lnTo>
                    <a:pt x="7359" y="10568"/>
                  </a:lnTo>
                  <a:close/>
                  <a:moveTo>
                    <a:pt x="12449" y="1550"/>
                  </a:moveTo>
                  <a:lnTo>
                    <a:pt x="12615" y="1605"/>
                  </a:lnTo>
                  <a:lnTo>
                    <a:pt x="12781" y="1716"/>
                  </a:lnTo>
                  <a:lnTo>
                    <a:pt x="12947" y="1827"/>
                  </a:lnTo>
                  <a:lnTo>
                    <a:pt x="13057" y="1993"/>
                  </a:lnTo>
                  <a:lnTo>
                    <a:pt x="13168" y="2159"/>
                  </a:lnTo>
                  <a:lnTo>
                    <a:pt x="13223" y="2325"/>
                  </a:lnTo>
                  <a:lnTo>
                    <a:pt x="13223" y="2546"/>
                  </a:lnTo>
                  <a:lnTo>
                    <a:pt x="13223" y="19309"/>
                  </a:lnTo>
                  <a:lnTo>
                    <a:pt x="13223" y="19530"/>
                  </a:lnTo>
                  <a:lnTo>
                    <a:pt x="13168" y="19696"/>
                  </a:lnTo>
                  <a:lnTo>
                    <a:pt x="13057" y="19862"/>
                  </a:lnTo>
                  <a:lnTo>
                    <a:pt x="12947" y="20028"/>
                  </a:lnTo>
                  <a:lnTo>
                    <a:pt x="12781" y="20139"/>
                  </a:lnTo>
                  <a:lnTo>
                    <a:pt x="12615" y="20249"/>
                  </a:lnTo>
                  <a:lnTo>
                    <a:pt x="12449" y="20305"/>
                  </a:lnTo>
                  <a:lnTo>
                    <a:pt x="2324" y="20305"/>
                  </a:lnTo>
                  <a:lnTo>
                    <a:pt x="2158" y="20249"/>
                  </a:lnTo>
                  <a:lnTo>
                    <a:pt x="1992" y="20139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6"/>
                  </a:lnTo>
                  <a:lnTo>
                    <a:pt x="1550" y="2325"/>
                  </a:lnTo>
                  <a:lnTo>
                    <a:pt x="1605" y="2159"/>
                  </a:lnTo>
                  <a:lnTo>
                    <a:pt x="1716" y="1993"/>
                  </a:lnTo>
                  <a:lnTo>
                    <a:pt x="1826" y="1827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4"/>
                  </a:lnTo>
                  <a:lnTo>
                    <a:pt x="720" y="720"/>
                  </a:lnTo>
                  <a:lnTo>
                    <a:pt x="443" y="1107"/>
                  </a:lnTo>
                  <a:lnTo>
                    <a:pt x="167" y="1550"/>
                  </a:lnTo>
                  <a:lnTo>
                    <a:pt x="56" y="2048"/>
                  </a:lnTo>
                  <a:lnTo>
                    <a:pt x="1" y="2546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167" y="20305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3"/>
                  </a:lnTo>
                  <a:lnTo>
                    <a:pt x="2048" y="21799"/>
                  </a:lnTo>
                  <a:lnTo>
                    <a:pt x="2546" y="21854"/>
                  </a:lnTo>
                  <a:lnTo>
                    <a:pt x="12227" y="21854"/>
                  </a:lnTo>
                  <a:lnTo>
                    <a:pt x="12725" y="21799"/>
                  </a:lnTo>
                  <a:lnTo>
                    <a:pt x="13223" y="21633"/>
                  </a:lnTo>
                  <a:lnTo>
                    <a:pt x="13666" y="21411"/>
                  </a:lnTo>
                  <a:lnTo>
                    <a:pt x="14053" y="21079"/>
                  </a:lnTo>
                  <a:lnTo>
                    <a:pt x="14330" y="20747"/>
                  </a:lnTo>
                  <a:lnTo>
                    <a:pt x="14606" y="20305"/>
                  </a:lnTo>
                  <a:lnTo>
                    <a:pt x="14717" y="19807"/>
                  </a:lnTo>
                  <a:lnTo>
                    <a:pt x="14772" y="19309"/>
                  </a:lnTo>
                  <a:lnTo>
                    <a:pt x="14772" y="2546"/>
                  </a:lnTo>
                  <a:lnTo>
                    <a:pt x="14717" y="2048"/>
                  </a:lnTo>
                  <a:lnTo>
                    <a:pt x="14606" y="1550"/>
                  </a:lnTo>
                  <a:lnTo>
                    <a:pt x="14330" y="1107"/>
                  </a:lnTo>
                  <a:lnTo>
                    <a:pt x="14053" y="720"/>
                  </a:lnTo>
                  <a:lnTo>
                    <a:pt x="13666" y="444"/>
                  </a:lnTo>
                  <a:lnTo>
                    <a:pt x="13223" y="222"/>
                  </a:lnTo>
                  <a:lnTo>
                    <a:pt x="12725" y="56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209778">
              <a:off x="477013" y="1599460"/>
              <a:ext cx="194430" cy="256850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1340" y="1103372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 rot="960139">
              <a:off x="839930" y="-54260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 rot="5131367">
              <a:off x="3536340" y="163989"/>
              <a:ext cx="215239" cy="23605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1"/>
            <p:cNvGrpSpPr/>
            <p:nvPr/>
          </p:nvGrpSpPr>
          <p:grpSpPr>
            <a:xfrm rot="3738602">
              <a:off x="445744" y="4146054"/>
              <a:ext cx="256846" cy="100792"/>
              <a:chOff x="5191939" y="3353769"/>
              <a:chExt cx="256839" cy="100789"/>
            </a:xfrm>
          </p:grpSpPr>
          <p:sp>
            <p:nvSpPr>
              <p:cNvPr id="22" name="Google Shape;22;p1"/>
              <p:cNvSpPr/>
              <p:nvPr/>
            </p:nvSpPr>
            <p:spPr>
              <a:xfrm>
                <a:off x="5212752" y="3353769"/>
                <a:ext cx="215224" cy="100789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8576" extrusionOk="0">
                    <a:moveTo>
                      <a:pt x="4315" y="1549"/>
                    </a:moveTo>
                    <a:lnTo>
                      <a:pt x="4869" y="1605"/>
                    </a:lnTo>
                    <a:lnTo>
                      <a:pt x="5366" y="1771"/>
                    </a:lnTo>
                    <a:lnTo>
                      <a:pt x="5809" y="1992"/>
                    </a:lnTo>
                    <a:lnTo>
                      <a:pt x="6252" y="2324"/>
                    </a:lnTo>
                    <a:lnTo>
                      <a:pt x="6584" y="2766"/>
                    </a:lnTo>
                    <a:lnTo>
                      <a:pt x="6860" y="3209"/>
                    </a:lnTo>
                    <a:lnTo>
                      <a:pt x="6971" y="3762"/>
                    </a:lnTo>
                    <a:lnTo>
                      <a:pt x="7026" y="4316"/>
                    </a:lnTo>
                    <a:lnTo>
                      <a:pt x="6971" y="4869"/>
                    </a:lnTo>
                    <a:lnTo>
                      <a:pt x="6860" y="5367"/>
                    </a:lnTo>
                    <a:lnTo>
                      <a:pt x="6584" y="5809"/>
                    </a:lnTo>
                    <a:lnTo>
                      <a:pt x="6252" y="6252"/>
                    </a:lnTo>
                    <a:lnTo>
                      <a:pt x="5809" y="6584"/>
                    </a:lnTo>
                    <a:lnTo>
                      <a:pt x="5366" y="6860"/>
                    </a:lnTo>
                    <a:lnTo>
                      <a:pt x="4869" y="6971"/>
                    </a:lnTo>
                    <a:lnTo>
                      <a:pt x="4315" y="7026"/>
                    </a:lnTo>
                    <a:lnTo>
                      <a:pt x="3762" y="6971"/>
                    </a:lnTo>
                    <a:lnTo>
                      <a:pt x="3209" y="6860"/>
                    </a:lnTo>
                    <a:lnTo>
                      <a:pt x="2766" y="6584"/>
                    </a:lnTo>
                    <a:lnTo>
                      <a:pt x="2324" y="6252"/>
                    </a:lnTo>
                    <a:lnTo>
                      <a:pt x="1992" y="5809"/>
                    </a:lnTo>
                    <a:lnTo>
                      <a:pt x="1770" y="5367"/>
                    </a:lnTo>
                    <a:lnTo>
                      <a:pt x="1604" y="4869"/>
                    </a:lnTo>
                    <a:lnTo>
                      <a:pt x="1549" y="4316"/>
                    </a:lnTo>
                    <a:lnTo>
                      <a:pt x="1604" y="3762"/>
                    </a:lnTo>
                    <a:lnTo>
                      <a:pt x="1770" y="3209"/>
                    </a:lnTo>
                    <a:lnTo>
                      <a:pt x="1992" y="2766"/>
                    </a:lnTo>
                    <a:lnTo>
                      <a:pt x="2324" y="2324"/>
                    </a:lnTo>
                    <a:lnTo>
                      <a:pt x="2766" y="1992"/>
                    </a:lnTo>
                    <a:lnTo>
                      <a:pt x="3209" y="1771"/>
                    </a:lnTo>
                    <a:lnTo>
                      <a:pt x="3762" y="1605"/>
                    </a:lnTo>
                    <a:lnTo>
                      <a:pt x="4315" y="1549"/>
                    </a:lnTo>
                    <a:close/>
                    <a:moveTo>
                      <a:pt x="13997" y="1549"/>
                    </a:moveTo>
                    <a:lnTo>
                      <a:pt x="14550" y="1605"/>
                    </a:lnTo>
                    <a:lnTo>
                      <a:pt x="15104" y="1771"/>
                    </a:lnTo>
                    <a:lnTo>
                      <a:pt x="15546" y="1992"/>
                    </a:lnTo>
                    <a:lnTo>
                      <a:pt x="15933" y="2324"/>
                    </a:lnTo>
                    <a:lnTo>
                      <a:pt x="16265" y="2766"/>
                    </a:lnTo>
                    <a:lnTo>
                      <a:pt x="16542" y="3209"/>
                    </a:lnTo>
                    <a:lnTo>
                      <a:pt x="16708" y="3762"/>
                    </a:lnTo>
                    <a:lnTo>
                      <a:pt x="16763" y="4316"/>
                    </a:lnTo>
                    <a:lnTo>
                      <a:pt x="16708" y="4869"/>
                    </a:lnTo>
                    <a:lnTo>
                      <a:pt x="16542" y="5367"/>
                    </a:lnTo>
                    <a:lnTo>
                      <a:pt x="16265" y="5809"/>
                    </a:lnTo>
                    <a:lnTo>
                      <a:pt x="15933" y="6252"/>
                    </a:lnTo>
                    <a:lnTo>
                      <a:pt x="15546" y="6584"/>
                    </a:lnTo>
                    <a:lnTo>
                      <a:pt x="15104" y="6860"/>
                    </a:lnTo>
                    <a:lnTo>
                      <a:pt x="14550" y="6971"/>
                    </a:lnTo>
                    <a:lnTo>
                      <a:pt x="13997" y="7026"/>
                    </a:lnTo>
                    <a:lnTo>
                      <a:pt x="13444" y="6971"/>
                    </a:lnTo>
                    <a:lnTo>
                      <a:pt x="12946" y="6860"/>
                    </a:lnTo>
                    <a:lnTo>
                      <a:pt x="12448" y="6584"/>
                    </a:lnTo>
                    <a:lnTo>
                      <a:pt x="12061" y="6252"/>
                    </a:lnTo>
                    <a:lnTo>
                      <a:pt x="11729" y="5809"/>
                    </a:lnTo>
                    <a:lnTo>
                      <a:pt x="11452" y="5367"/>
                    </a:lnTo>
                    <a:lnTo>
                      <a:pt x="11286" y="4869"/>
                    </a:lnTo>
                    <a:lnTo>
                      <a:pt x="11231" y="4316"/>
                    </a:lnTo>
                    <a:lnTo>
                      <a:pt x="11286" y="3762"/>
                    </a:lnTo>
                    <a:lnTo>
                      <a:pt x="11452" y="3209"/>
                    </a:lnTo>
                    <a:lnTo>
                      <a:pt x="11729" y="2766"/>
                    </a:lnTo>
                    <a:lnTo>
                      <a:pt x="12061" y="2324"/>
                    </a:lnTo>
                    <a:lnTo>
                      <a:pt x="12448" y="1992"/>
                    </a:lnTo>
                    <a:lnTo>
                      <a:pt x="12946" y="1771"/>
                    </a:lnTo>
                    <a:lnTo>
                      <a:pt x="13444" y="1605"/>
                    </a:lnTo>
                    <a:lnTo>
                      <a:pt x="13997" y="1549"/>
                    </a:lnTo>
                    <a:close/>
                    <a:moveTo>
                      <a:pt x="3873" y="0"/>
                    </a:moveTo>
                    <a:lnTo>
                      <a:pt x="3430" y="56"/>
                    </a:lnTo>
                    <a:lnTo>
                      <a:pt x="3043" y="166"/>
                    </a:lnTo>
                    <a:lnTo>
                      <a:pt x="2600" y="332"/>
                    </a:lnTo>
                    <a:lnTo>
                      <a:pt x="2268" y="498"/>
                    </a:lnTo>
                    <a:lnTo>
                      <a:pt x="1881" y="719"/>
                    </a:lnTo>
                    <a:lnTo>
                      <a:pt x="1549" y="996"/>
                    </a:lnTo>
                    <a:lnTo>
                      <a:pt x="1272" y="1273"/>
                    </a:lnTo>
                    <a:lnTo>
                      <a:pt x="996" y="1549"/>
                    </a:lnTo>
                    <a:lnTo>
                      <a:pt x="719" y="1881"/>
                    </a:lnTo>
                    <a:lnTo>
                      <a:pt x="498" y="2269"/>
                    </a:lnTo>
                    <a:lnTo>
                      <a:pt x="332" y="2601"/>
                    </a:lnTo>
                    <a:lnTo>
                      <a:pt x="166" y="2988"/>
                    </a:lnTo>
                    <a:lnTo>
                      <a:pt x="55" y="3430"/>
                    </a:lnTo>
                    <a:lnTo>
                      <a:pt x="0" y="3873"/>
                    </a:lnTo>
                    <a:lnTo>
                      <a:pt x="0" y="4316"/>
                    </a:lnTo>
                    <a:lnTo>
                      <a:pt x="0" y="4758"/>
                    </a:lnTo>
                    <a:lnTo>
                      <a:pt x="55" y="5145"/>
                    </a:lnTo>
                    <a:lnTo>
                      <a:pt x="166" y="5588"/>
                    </a:lnTo>
                    <a:lnTo>
                      <a:pt x="332" y="5975"/>
                    </a:lnTo>
                    <a:lnTo>
                      <a:pt x="498" y="6363"/>
                    </a:lnTo>
                    <a:lnTo>
                      <a:pt x="719" y="6694"/>
                    </a:lnTo>
                    <a:lnTo>
                      <a:pt x="996" y="7026"/>
                    </a:lnTo>
                    <a:lnTo>
                      <a:pt x="1272" y="7358"/>
                    </a:lnTo>
                    <a:lnTo>
                      <a:pt x="1549" y="7635"/>
                    </a:lnTo>
                    <a:lnTo>
                      <a:pt x="1881" y="7856"/>
                    </a:lnTo>
                    <a:lnTo>
                      <a:pt x="2268" y="8078"/>
                    </a:lnTo>
                    <a:lnTo>
                      <a:pt x="2600" y="8244"/>
                    </a:lnTo>
                    <a:lnTo>
                      <a:pt x="3043" y="8410"/>
                    </a:lnTo>
                    <a:lnTo>
                      <a:pt x="3430" y="8520"/>
                    </a:lnTo>
                    <a:lnTo>
                      <a:pt x="3873" y="8575"/>
                    </a:lnTo>
                    <a:lnTo>
                      <a:pt x="4758" y="8575"/>
                    </a:lnTo>
                    <a:lnTo>
                      <a:pt x="5145" y="8520"/>
                    </a:lnTo>
                    <a:lnTo>
                      <a:pt x="5588" y="8410"/>
                    </a:lnTo>
                    <a:lnTo>
                      <a:pt x="5975" y="8244"/>
                    </a:lnTo>
                    <a:lnTo>
                      <a:pt x="6362" y="8078"/>
                    </a:lnTo>
                    <a:lnTo>
                      <a:pt x="6694" y="7856"/>
                    </a:lnTo>
                    <a:lnTo>
                      <a:pt x="7026" y="7635"/>
                    </a:lnTo>
                    <a:lnTo>
                      <a:pt x="7358" y="7358"/>
                    </a:lnTo>
                    <a:lnTo>
                      <a:pt x="7635" y="7026"/>
                    </a:lnTo>
                    <a:lnTo>
                      <a:pt x="7856" y="6694"/>
                    </a:lnTo>
                    <a:lnTo>
                      <a:pt x="8077" y="6363"/>
                    </a:lnTo>
                    <a:lnTo>
                      <a:pt x="8243" y="5975"/>
                    </a:lnTo>
                    <a:lnTo>
                      <a:pt x="8409" y="5588"/>
                    </a:lnTo>
                    <a:lnTo>
                      <a:pt x="8520" y="5145"/>
                    </a:lnTo>
                    <a:lnTo>
                      <a:pt x="8575" y="4758"/>
                    </a:lnTo>
                    <a:lnTo>
                      <a:pt x="8575" y="4316"/>
                    </a:lnTo>
                    <a:lnTo>
                      <a:pt x="8631" y="4094"/>
                    </a:lnTo>
                    <a:lnTo>
                      <a:pt x="8741" y="3928"/>
                    </a:lnTo>
                    <a:lnTo>
                      <a:pt x="8963" y="3762"/>
                    </a:lnTo>
                    <a:lnTo>
                      <a:pt x="9350" y="3762"/>
                    </a:lnTo>
                    <a:lnTo>
                      <a:pt x="9516" y="3928"/>
                    </a:lnTo>
                    <a:lnTo>
                      <a:pt x="9682" y="4094"/>
                    </a:lnTo>
                    <a:lnTo>
                      <a:pt x="9682" y="4316"/>
                    </a:lnTo>
                    <a:lnTo>
                      <a:pt x="9737" y="4758"/>
                    </a:lnTo>
                    <a:lnTo>
                      <a:pt x="9792" y="5145"/>
                    </a:lnTo>
                    <a:lnTo>
                      <a:pt x="9903" y="5588"/>
                    </a:lnTo>
                    <a:lnTo>
                      <a:pt x="10014" y="5975"/>
                    </a:lnTo>
                    <a:lnTo>
                      <a:pt x="10235" y="6363"/>
                    </a:lnTo>
                    <a:lnTo>
                      <a:pt x="10456" y="6694"/>
                    </a:lnTo>
                    <a:lnTo>
                      <a:pt x="10678" y="7026"/>
                    </a:lnTo>
                    <a:lnTo>
                      <a:pt x="10954" y="7358"/>
                    </a:lnTo>
                    <a:lnTo>
                      <a:pt x="11286" y="7635"/>
                    </a:lnTo>
                    <a:lnTo>
                      <a:pt x="11618" y="7856"/>
                    </a:lnTo>
                    <a:lnTo>
                      <a:pt x="11950" y="8078"/>
                    </a:lnTo>
                    <a:lnTo>
                      <a:pt x="12337" y="8244"/>
                    </a:lnTo>
                    <a:lnTo>
                      <a:pt x="12725" y="8410"/>
                    </a:lnTo>
                    <a:lnTo>
                      <a:pt x="13112" y="8520"/>
                    </a:lnTo>
                    <a:lnTo>
                      <a:pt x="13554" y="8575"/>
                    </a:lnTo>
                    <a:lnTo>
                      <a:pt x="14440" y="8575"/>
                    </a:lnTo>
                    <a:lnTo>
                      <a:pt x="14882" y="8520"/>
                    </a:lnTo>
                    <a:lnTo>
                      <a:pt x="15270" y="8410"/>
                    </a:lnTo>
                    <a:lnTo>
                      <a:pt x="15657" y="8244"/>
                    </a:lnTo>
                    <a:lnTo>
                      <a:pt x="16044" y="8078"/>
                    </a:lnTo>
                    <a:lnTo>
                      <a:pt x="16431" y="7856"/>
                    </a:lnTo>
                    <a:lnTo>
                      <a:pt x="16763" y="7635"/>
                    </a:lnTo>
                    <a:lnTo>
                      <a:pt x="17040" y="7358"/>
                    </a:lnTo>
                    <a:lnTo>
                      <a:pt x="17317" y="7026"/>
                    </a:lnTo>
                    <a:lnTo>
                      <a:pt x="17593" y="6694"/>
                    </a:lnTo>
                    <a:lnTo>
                      <a:pt x="17814" y="6363"/>
                    </a:lnTo>
                    <a:lnTo>
                      <a:pt x="17980" y="5975"/>
                    </a:lnTo>
                    <a:lnTo>
                      <a:pt x="18091" y="5588"/>
                    </a:lnTo>
                    <a:lnTo>
                      <a:pt x="18202" y="5145"/>
                    </a:lnTo>
                    <a:lnTo>
                      <a:pt x="18312" y="4758"/>
                    </a:lnTo>
                    <a:lnTo>
                      <a:pt x="18312" y="4316"/>
                    </a:lnTo>
                    <a:lnTo>
                      <a:pt x="18312" y="3873"/>
                    </a:lnTo>
                    <a:lnTo>
                      <a:pt x="18202" y="3430"/>
                    </a:lnTo>
                    <a:lnTo>
                      <a:pt x="18091" y="2988"/>
                    </a:lnTo>
                    <a:lnTo>
                      <a:pt x="17980" y="2601"/>
                    </a:lnTo>
                    <a:lnTo>
                      <a:pt x="17814" y="2269"/>
                    </a:lnTo>
                    <a:lnTo>
                      <a:pt x="17593" y="1881"/>
                    </a:lnTo>
                    <a:lnTo>
                      <a:pt x="17317" y="1549"/>
                    </a:lnTo>
                    <a:lnTo>
                      <a:pt x="17040" y="1273"/>
                    </a:lnTo>
                    <a:lnTo>
                      <a:pt x="16763" y="996"/>
                    </a:lnTo>
                    <a:lnTo>
                      <a:pt x="16431" y="719"/>
                    </a:lnTo>
                    <a:lnTo>
                      <a:pt x="16044" y="498"/>
                    </a:lnTo>
                    <a:lnTo>
                      <a:pt x="15657" y="332"/>
                    </a:lnTo>
                    <a:lnTo>
                      <a:pt x="15270" y="166"/>
                    </a:lnTo>
                    <a:lnTo>
                      <a:pt x="14882" y="56"/>
                    </a:lnTo>
                    <a:lnTo>
                      <a:pt x="14440" y="0"/>
                    </a:lnTo>
                    <a:lnTo>
                      <a:pt x="13997" y="0"/>
                    </a:lnTo>
                    <a:lnTo>
                      <a:pt x="13389" y="56"/>
                    </a:lnTo>
                    <a:lnTo>
                      <a:pt x="12780" y="166"/>
                    </a:lnTo>
                    <a:lnTo>
                      <a:pt x="12227" y="388"/>
                    </a:lnTo>
                    <a:lnTo>
                      <a:pt x="11673" y="664"/>
                    </a:lnTo>
                    <a:lnTo>
                      <a:pt x="11231" y="1051"/>
                    </a:lnTo>
                    <a:lnTo>
                      <a:pt x="10788" y="1439"/>
                    </a:lnTo>
                    <a:lnTo>
                      <a:pt x="10401" y="1937"/>
                    </a:lnTo>
                    <a:lnTo>
                      <a:pt x="10124" y="2435"/>
                    </a:lnTo>
                    <a:lnTo>
                      <a:pt x="9682" y="2269"/>
                    </a:lnTo>
                    <a:lnTo>
                      <a:pt x="9405" y="2213"/>
                    </a:lnTo>
                    <a:lnTo>
                      <a:pt x="8907" y="2213"/>
                    </a:lnTo>
                    <a:lnTo>
                      <a:pt x="8631" y="2269"/>
                    </a:lnTo>
                    <a:lnTo>
                      <a:pt x="8188" y="2435"/>
                    </a:lnTo>
                    <a:lnTo>
                      <a:pt x="7856" y="1937"/>
                    </a:lnTo>
                    <a:lnTo>
                      <a:pt x="7524" y="1439"/>
                    </a:lnTo>
                    <a:lnTo>
                      <a:pt x="7082" y="1051"/>
                    </a:lnTo>
                    <a:lnTo>
                      <a:pt x="6639" y="664"/>
                    </a:lnTo>
                    <a:lnTo>
                      <a:pt x="6086" y="388"/>
                    </a:lnTo>
                    <a:lnTo>
                      <a:pt x="5532" y="166"/>
                    </a:lnTo>
                    <a:lnTo>
                      <a:pt x="4924" y="56"/>
                    </a:lnTo>
                    <a:lnTo>
                      <a:pt x="431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519193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1273" y="0"/>
                    </a:moveTo>
                    <a:lnTo>
                      <a:pt x="996" y="55"/>
                    </a:lnTo>
                    <a:lnTo>
                      <a:pt x="720" y="166"/>
                    </a:lnTo>
                    <a:lnTo>
                      <a:pt x="554" y="443"/>
                    </a:lnTo>
                    <a:lnTo>
                      <a:pt x="333" y="1051"/>
                    </a:lnTo>
                    <a:lnTo>
                      <a:pt x="111" y="1660"/>
                    </a:lnTo>
                    <a:lnTo>
                      <a:pt x="56" y="2324"/>
                    </a:lnTo>
                    <a:lnTo>
                      <a:pt x="1" y="2988"/>
                    </a:lnTo>
                    <a:lnTo>
                      <a:pt x="56" y="3264"/>
                    </a:lnTo>
                    <a:lnTo>
                      <a:pt x="222" y="3485"/>
                    </a:lnTo>
                    <a:lnTo>
                      <a:pt x="443" y="3651"/>
                    </a:lnTo>
                    <a:lnTo>
                      <a:pt x="775" y="3762"/>
                    </a:lnTo>
                    <a:lnTo>
                      <a:pt x="1052" y="3651"/>
                    </a:lnTo>
                    <a:lnTo>
                      <a:pt x="1328" y="3485"/>
                    </a:lnTo>
                    <a:lnTo>
                      <a:pt x="1494" y="3264"/>
                    </a:lnTo>
                    <a:lnTo>
                      <a:pt x="1550" y="2988"/>
                    </a:lnTo>
                    <a:lnTo>
                      <a:pt x="1550" y="2490"/>
                    </a:lnTo>
                    <a:lnTo>
                      <a:pt x="1660" y="1992"/>
                    </a:lnTo>
                    <a:lnTo>
                      <a:pt x="1771" y="1549"/>
                    </a:lnTo>
                    <a:lnTo>
                      <a:pt x="1937" y="1107"/>
                    </a:lnTo>
                    <a:lnTo>
                      <a:pt x="2048" y="775"/>
                    </a:lnTo>
                    <a:lnTo>
                      <a:pt x="1992" y="498"/>
                    </a:lnTo>
                    <a:lnTo>
                      <a:pt x="1826" y="221"/>
                    </a:lnTo>
                    <a:lnTo>
                      <a:pt x="1550" y="55"/>
                    </a:ln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542470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775" y="0"/>
                    </a:moveTo>
                    <a:lnTo>
                      <a:pt x="443" y="55"/>
                    </a:lnTo>
                    <a:lnTo>
                      <a:pt x="222" y="221"/>
                    </a:lnTo>
                    <a:lnTo>
                      <a:pt x="56" y="498"/>
                    </a:lnTo>
                    <a:lnTo>
                      <a:pt x="1" y="775"/>
                    </a:lnTo>
                    <a:lnTo>
                      <a:pt x="56" y="1107"/>
                    </a:lnTo>
                    <a:lnTo>
                      <a:pt x="277" y="1549"/>
                    </a:lnTo>
                    <a:lnTo>
                      <a:pt x="388" y="1992"/>
                    </a:lnTo>
                    <a:lnTo>
                      <a:pt x="443" y="2490"/>
                    </a:lnTo>
                    <a:lnTo>
                      <a:pt x="499" y="2988"/>
                    </a:lnTo>
                    <a:lnTo>
                      <a:pt x="554" y="3264"/>
                    </a:lnTo>
                    <a:lnTo>
                      <a:pt x="720" y="3485"/>
                    </a:lnTo>
                    <a:lnTo>
                      <a:pt x="941" y="3651"/>
                    </a:lnTo>
                    <a:lnTo>
                      <a:pt x="1273" y="3762"/>
                    </a:lnTo>
                    <a:lnTo>
                      <a:pt x="1550" y="3651"/>
                    </a:lnTo>
                    <a:lnTo>
                      <a:pt x="1826" y="3485"/>
                    </a:lnTo>
                    <a:lnTo>
                      <a:pt x="1992" y="3264"/>
                    </a:lnTo>
                    <a:lnTo>
                      <a:pt x="2048" y="2988"/>
                    </a:lnTo>
                    <a:lnTo>
                      <a:pt x="1992" y="2324"/>
                    </a:lnTo>
                    <a:lnTo>
                      <a:pt x="1882" y="1660"/>
                    </a:lnTo>
                    <a:lnTo>
                      <a:pt x="1716" y="1051"/>
                    </a:lnTo>
                    <a:lnTo>
                      <a:pt x="1494" y="443"/>
                    </a:lnTo>
                    <a:lnTo>
                      <a:pt x="1329" y="166"/>
                    </a:lnTo>
                    <a:lnTo>
                      <a:pt x="1052" y="55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1"/>
            <p:cNvSpPr/>
            <p:nvPr/>
          </p:nvSpPr>
          <p:spPr>
            <a:xfrm>
              <a:off x="8389810" y="4028610"/>
              <a:ext cx="256851" cy="254888"/>
            </a:xfrm>
            <a:custGeom>
              <a:avLst/>
              <a:gdLst/>
              <a:ahLst/>
              <a:cxnLst/>
              <a:rect l="l" t="t" r="r" b="b"/>
              <a:pathLst>
                <a:path w="21855" h="21688" extrusionOk="0">
                  <a:moveTo>
                    <a:pt x="7470" y="7138"/>
                  </a:moveTo>
                  <a:lnTo>
                    <a:pt x="7525" y="7248"/>
                  </a:lnTo>
                  <a:lnTo>
                    <a:pt x="7470" y="7304"/>
                  </a:lnTo>
                  <a:lnTo>
                    <a:pt x="7359" y="7304"/>
                  </a:lnTo>
                  <a:lnTo>
                    <a:pt x="7304" y="7248"/>
                  </a:lnTo>
                  <a:lnTo>
                    <a:pt x="7359" y="7138"/>
                  </a:lnTo>
                  <a:close/>
                  <a:moveTo>
                    <a:pt x="7082" y="5589"/>
                  </a:moveTo>
                  <a:lnTo>
                    <a:pt x="6751" y="5699"/>
                  </a:lnTo>
                  <a:lnTo>
                    <a:pt x="6474" y="5865"/>
                  </a:lnTo>
                  <a:lnTo>
                    <a:pt x="6253" y="6031"/>
                  </a:lnTo>
                  <a:lnTo>
                    <a:pt x="6031" y="6308"/>
                  </a:lnTo>
                  <a:lnTo>
                    <a:pt x="5865" y="6585"/>
                  </a:lnTo>
                  <a:lnTo>
                    <a:pt x="5810" y="6916"/>
                  </a:lnTo>
                  <a:lnTo>
                    <a:pt x="5755" y="7248"/>
                  </a:lnTo>
                  <a:lnTo>
                    <a:pt x="5810" y="7580"/>
                  </a:lnTo>
                  <a:lnTo>
                    <a:pt x="5865" y="7857"/>
                  </a:lnTo>
                  <a:lnTo>
                    <a:pt x="6031" y="8134"/>
                  </a:lnTo>
                  <a:lnTo>
                    <a:pt x="6253" y="8410"/>
                  </a:lnTo>
                  <a:lnTo>
                    <a:pt x="6474" y="8576"/>
                  </a:lnTo>
                  <a:lnTo>
                    <a:pt x="6751" y="8742"/>
                  </a:lnTo>
                  <a:lnTo>
                    <a:pt x="7082" y="8853"/>
                  </a:lnTo>
                  <a:lnTo>
                    <a:pt x="7746" y="8853"/>
                  </a:lnTo>
                  <a:lnTo>
                    <a:pt x="8078" y="8742"/>
                  </a:lnTo>
                  <a:lnTo>
                    <a:pt x="8355" y="8576"/>
                  </a:lnTo>
                  <a:lnTo>
                    <a:pt x="8576" y="8410"/>
                  </a:lnTo>
                  <a:lnTo>
                    <a:pt x="8798" y="8134"/>
                  </a:lnTo>
                  <a:lnTo>
                    <a:pt x="8964" y="7857"/>
                  </a:lnTo>
                  <a:lnTo>
                    <a:pt x="9019" y="7580"/>
                  </a:lnTo>
                  <a:lnTo>
                    <a:pt x="9074" y="7248"/>
                  </a:lnTo>
                  <a:lnTo>
                    <a:pt x="9019" y="6916"/>
                  </a:lnTo>
                  <a:lnTo>
                    <a:pt x="8964" y="6585"/>
                  </a:lnTo>
                  <a:lnTo>
                    <a:pt x="8798" y="6308"/>
                  </a:lnTo>
                  <a:lnTo>
                    <a:pt x="8576" y="6031"/>
                  </a:lnTo>
                  <a:lnTo>
                    <a:pt x="8355" y="5865"/>
                  </a:lnTo>
                  <a:lnTo>
                    <a:pt x="8078" y="5699"/>
                  </a:lnTo>
                  <a:lnTo>
                    <a:pt x="7746" y="5589"/>
                  </a:lnTo>
                  <a:close/>
                  <a:moveTo>
                    <a:pt x="14496" y="8631"/>
                  </a:moveTo>
                  <a:lnTo>
                    <a:pt x="14607" y="8687"/>
                  </a:lnTo>
                  <a:lnTo>
                    <a:pt x="14717" y="8742"/>
                  </a:lnTo>
                  <a:lnTo>
                    <a:pt x="14773" y="8853"/>
                  </a:lnTo>
                  <a:lnTo>
                    <a:pt x="14828" y="8963"/>
                  </a:lnTo>
                  <a:lnTo>
                    <a:pt x="14773" y="9129"/>
                  </a:lnTo>
                  <a:lnTo>
                    <a:pt x="14717" y="9240"/>
                  </a:lnTo>
                  <a:lnTo>
                    <a:pt x="14607" y="9295"/>
                  </a:lnTo>
                  <a:lnTo>
                    <a:pt x="14330" y="9295"/>
                  </a:lnTo>
                  <a:lnTo>
                    <a:pt x="14219" y="9240"/>
                  </a:lnTo>
                  <a:lnTo>
                    <a:pt x="14164" y="9129"/>
                  </a:lnTo>
                  <a:lnTo>
                    <a:pt x="14164" y="8963"/>
                  </a:lnTo>
                  <a:lnTo>
                    <a:pt x="14164" y="8853"/>
                  </a:lnTo>
                  <a:lnTo>
                    <a:pt x="14219" y="8742"/>
                  </a:lnTo>
                  <a:lnTo>
                    <a:pt x="14330" y="8687"/>
                  </a:lnTo>
                  <a:lnTo>
                    <a:pt x="14496" y="8631"/>
                  </a:lnTo>
                  <a:close/>
                  <a:moveTo>
                    <a:pt x="14219" y="7802"/>
                  </a:moveTo>
                  <a:lnTo>
                    <a:pt x="13998" y="7857"/>
                  </a:lnTo>
                  <a:lnTo>
                    <a:pt x="13777" y="7968"/>
                  </a:lnTo>
                  <a:lnTo>
                    <a:pt x="13611" y="8134"/>
                  </a:lnTo>
                  <a:lnTo>
                    <a:pt x="13445" y="8300"/>
                  </a:lnTo>
                  <a:lnTo>
                    <a:pt x="13334" y="8521"/>
                  </a:lnTo>
                  <a:lnTo>
                    <a:pt x="13279" y="8742"/>
                  </a:lnTo>
                  <a:lnTo>
                    <a:pt x="13279" y="8963"/>
                  </a:lnTo>
                  <a:lnTo>
                    <a:pt x="13279" y="9240"/>
                  </a:lnTo>
                  <a:lnTo>
                    <a:pt x="13334" y="9461"/>
                  </a:lnTo>
                  <a:lnTo>
                    <a:pt x="13445" y="9683"/>
                  </a:lnTo>
                  <a:lnTo>
                    <a:pt x="13611" y="9849"/>
                  </a:lnTo>
                  <a:lnTo>
                    <a:pt x="13777" y="10015"/>
                  </a:lnTo>
                  <a:lnTo>
                    <a:pt x="13998" y="10125"/>
                  </a:lnTo>
                  <a:lnTo>
                    <a:pt x="14219" y="10181"/>
                  </a:lnTo>
                  <a:lnTo>
                    <a:pt x="14717" y="10181"/>
                  </a:lnTo>
                  <a:lnTo>
                    <a:pt x="14939" y="10125"/>
                  </a:lnTo>
                  <a:lnTo>
                    <a:pt x="15160" y="10015"/>
                  </a:lnTo>
                  <a:lnTo>
                    <a:pt x="15326" y="9849"/>
                  </a:lnTo>
                  <a:lnTo>
                    <a:pt x="15492" y="9683"/>
                  </a:lnTo>
                  <a:lnTo>
                    <a:pt x="15602" y="9461"/>
                  </a:lnTo>
                  <a:lnTo>
                    <a:pt x="15658" y="9240"/>
                  </a:lnTo>
                  <a:lnTo>
                    <a:pt x="15713" y="8963"/>
                  </a:lnTo>
                  <a:lnTo>
                    <a:pt x="15658" y="8742"/>
                  </a:lnTo>
                  <a:lnTo>
                    <a:pt x="15602" y="8521"/>
                  </a:lnTo>
                  <a:lnTo>
                    <a:pt x="15492" y="8300"/>
                  </a:lnTo>
                  <a:lnTo>
                    <a:pt x="15326" y="8134"/>
                  </a:lnTo>
                  <a:lnTo>
                    <a:pt x="15160" y="7968"/>
                  </a:lnTo>
                  <a:lnTo>
                    <a:pt x="14939" y="7857"/>
                  </a:lnTo>
                  <a:lnTo>
                    <a:pt x="14717" y="7802"/>
                  </a:lnTo>
                  <a:close/>
                  <a:moveTo>
                    <a:pt x="3874" y="11287"/>
                  </a:moveTo>
                  <a:lnTo>
                    <a:pt x="3984" y="11342"/>
                  </a:lnTo>
                  <a:lnTo>
                    <a:pt x="4095" y="11398"/>
                  </a:lnTo>
                  <a:lnTo>
                    <a:pt x="4206" y="11508"/>
                  </a:lnTo>
                  <a:lnTo>
                    <a:pt x="4206" y="11619"/>
                  </a:lnTo>
                  <a:lnTo>
                    <a:pt x="4206" y="11785"/>
                  </a:lnTo>
                  <a:lnTo>
                    <a:pt x="4095" y="11896"/>
                  </a:lnTo>
                  <a:lnTo>
                    <a:pt x="3984" y="11951"/>
                  </a:lnTo>
                  <a:lnTo>
                    <a:pt x="3763" y="11951"/>
                  </a:lnTo>
                  <a:lnTo>
                    <a:pt x="3652" y="11896"/>
                  </a:lnTo>
                  <a:lnTo>
                    <a:pt x="3597" y="11785"/>
                  </a:lnTo>
                  <a:lnTo>
                    <a:pt x="3542" y="11619"/>
                  </a:lnTo>
                  <a:lnTo>
                    <a:pt x="3597" y="11508"/>
                  </a:lnTo>
                  <a:lnTo>
                    <a:pt x="3652" y="11398"/>
                  </a:lnTo>
                  <a:lnTo>
                    <a:pt x="3763" y="11342"/>
                  </a:lnTo>
                  <a:lnTo>
                    <a:pt x="3874" y="11287"/>
                  </a:lnTo>
                  <a:close/>
                  <a:moveTo>
                    <a:pt x="3874" y="10402"/>
                  </a:moveTo>
                  <a:lnTo>
                    <a:pt x="3652" y="10457"/>
                  </a:lnTo>
                  <a:lnTo>
                    <a:pt x="3431" y="10513"/>
                  </a:lnTo>
                  <a:lnTo>
                    <a:pt x="3210" y="10623"/>
                  </a:lnTo>
                  <a:lnTo>
                    <a:pt x="3044" y="10789"/>
                  </a:lnTo>
                  <a:lnTo>
                    <a:pt x="2878" y="10955"/>
                  </a:lnTo>
                  <a:lnTo>
                    <a:pt x="2767" y="11176"/>
                  </a:lnTo>
                  <a:lnTo>
                    <a:pt x="2712" y="11398"/>
                  </a:lnTo>
                  <a:lnTo>
                    <a:pt x="2657" y="11619"/>
                  </a:lnTo>
                  <a:lnTo>
                    <a:pt x="2712" y="11896"/>
                  </a:lnTo>
                  <a:lnTo>
                    <a:pt x="2767" y="12117"/>
                  </a:lnTo>
                  <a:lnTo>
                    <a:pt x="2878" y="12338"/>
                  </a:lnTo>
                  <a:lnTo>
                    <a:pt x="3044" y="12504"/>
                  </a:lnTo>
                  <a:lnTo>
                    <a:pt x="3210" y="12670"/>
                  </a:lnTo>
                  <a:lnTo>
                    <a:pt x="3431" y="12781"/>
                  </a:lnTo>
                  <a:lnTo>
                    <a:pt x="3652" y="12836"/>
                  </a:lnTo>
                  <a:lnTo>
                    <a:pt x="4150" y="12836"/>
                  </a:lnTo>
                  <a:lnTo>
                    <a:pt x="4372" y="12781"/>
                  </a:lnTo>
                  <a:lnTo>
                    <a:pt x="4538" y="12670"/>
                  </a:lnTo>
                  <a:lnTo>
                    <a:pt x="4759" y="12504"/>
                  </a:lnTo>
                  <a:lnTo>
                    <a:pt x="4870" y="12338"/>
                  </a:lnTo>
                  <a:lnTo>
                    <a:pt x="4980" y="12117"/>
                  </a:lnTo>
                  <a:lnTo>
                    <a:pt x="5091" y="11896"/>
                  </a:lnTo>
                  <a:lnTo>
                    <a:pt x="5091" y="11619"/>
                  </a:lnTo>
                  <a:lnTo>
                    <a:pt x="5091" y="11398"/>
                  </a:lnTo>
                  <a:lnTo>
                    <a:pt x="4980" y="11176"/>
                  </a:lnTo>
                  <a:lnTo>
                    <a:pt x="4870" y="10955"/>
                  </a:lnTo>
                  <a:lnTo>
                    <a:pt x="4759" y="10789"/>
                  </a:lnTo>
                  <a:lnTo>
                    <a:pt x="4538" y="10623"/>
                  </a:lnTo>
                  <a:lnTo>
                    <a:pt x="4372" y="10513"/>
                  </a:lnTo>
                  <a:lnTo>
                    <a:pt x="4150" y="10457"/>
                  </a:lnTo>
                  <a:lnTo>
                    <a:pt x="3874" y="10402"/>
                  </a:lnTo>
                  <a:close/>
                  <a:moveTo>
                    <a:pt x="10070" y="13279"/>
                  </a:moveTo>
                  <a:lnTo>
                    <a:pt x="10125" y="13334"/>
                  </a:lnTo>
                  <a:lnTo>
                    <a:pt x="10181" y="13389"/>
                  </a:lnTo>
                  <a:lnTo>
                    <a:pt x="10125" y="13445"/>
                  </a:lnTo>
                  <a:lnTo>
                    <a:pt x="10070" y="13500"/>
                  </a:lnTo>
                  <a:lnTo>
                    <a:pt x="9959" y="13445"/>
                  </a:lnTo>
                  <a:lnTo>
                    <a:pt x="9959" y="13389"/>
                  </a:lnTo>
                  <a:lnTo>
                    <a:pt x="9959" y="13334"/>
                  </a:lnTo>
                  <a:lnTo>
                    <a:pt x="10070" y="13279"/>
                  </a:lnTo>
                  <a:close/>
                  <a:moveTo>
                    <a:pt x="10070" y="11730"/>
                  </a:moveTo>
                  <a:lnTo>
                    <a:pt x="9738" y="11785"/>
                  </a:lnTo>
                  <a:lnTo>
                    <a:pt x="9406" y="11896"/>
                  </a:lnTo>
                  <a:lnTo>
                    <a:pt x="9129" y="12006"/>
                  </a:lnTo>
                  <a:lnTo>
                    <a:pt x="8908" y="12228"/>
                  </a:lnTo>
                  <a:lnTo>
                    <a:pt x="8687" y="12504"/>
                  </a:lnTo>
                  <a:lnTo>
                    <a:pt x="8521" y="12781"/>
                  </a:lnTo>
                  <a:lnTo>
                    <a:pt x="8466" y="13057"/>
                  </a:lnTo>
                  <a:lnTo>
                    <a:pt x="8410" y="13389"/>
                  </a:lnTo>
                  <a:lnTo>
                    <a:pt x="8466" y="13721"/>
                  </a:lnTo>
                  <a:lnTo>
                    <a:pt x="8521" y="14053"/>
                  </a:lnTo>
                  <a:lnTo>
                    <a:pt x="8687" y="14330"/>
                  </a:lnTo>
                  <a:lnTo>
                    <a:pt x="8908" y="14551"/>
                  </a:lnTo>
                  <a:lnTo>
                    <a:pt x="9129" y="14772"/>
                  </a:lnTo>
                  <a:lnTo>
                    <a:pt x="9406" y="14938"/>
                  </a:lnTo>
                  <a:lnTo>
                    <a:pt x="9738" y="15049"/>
                  </a:lnTo>
                  <a:lnTo>
                    <a:pt x="10402" y="15049"/>
                  </a:lnTo>
                  <a:lnTo>
                    <a:pt x="10679" y="14938"/>
                  </a:lnTo>
                  <a:lnTo>
                    <a:pt x="11011" y="14772"/>
                  </a:lnTo>
                  <a:lnTo>
                    <a:pt x="11232" y="14551"/>
                  </a:lnTo>
                  <a:lnTo>
                    <a:pt x="11453" y="14330"/>
                  </a:lnTo>
                  <a:lnTo>
                    <a:pt x="11564" y="14053"/>
                  </a:lnTo>
                  <a:lnTo>
                    <a:pt x="11674" y="13721"/>
                  </a:lnTo>
                  <a:lnTo>
                    <a:pt x="11730" y="13389"/>
                  </a:lnTo>
                  <a:lnTo>
                    <a:pt x="11674" y="13057"/>
                  </a:lnTo>
                  <a:lnTo>
                    <a:pt x="11564" y="12781"/>
                  </a:lnTo>
                  <a:lnTo>
                    <a:pt x="11453" y="12504"/>
                  </a:lnTo>
                  <a:lnTo>
                    <a:pt x="11232" y="12228"/>
                  </a:lnTo>
                  <a:lnTo>
                    <a:pt x="11011" y="12006"/>
                  </a:lnTo>
                  <a:lnTo>
                    <a:pt x="10679" y="11896"/>
                  </a:lnTo>
                  <a:lnTo>
                    <a:pt x="10402" y="11785"/>
                  </a:lnTo>
                  <a:lnTo>
                    <a:pt x="10070" y="11730"/>
                  </a:lnTo>
                  <a:close/>
                  <a:moveTo>
                    <a:pt x="13611" y="16598"/>
                  </a:moveTo>
                  <a:lnTo>
                    <a:pt x="13721" y="16653"/>
                  </a:lnTo>
                  <a:lnTo>
                    <a:pt x="13832" y="16709"/>
                  </a:lnTo>
                  <a:lnTo>
                    <a:pt x="13887" y="16819"/>
                  </a:lnTo>
                  <a:lnTo>
                    <a:pt x="13943" y="16930"/>
                  </a:lnTo>
                  <a:lnTo>
                    <a:pt x="13887" y="17041"/>
                  </a:lnTo>
                  <a:lnTo>
                    <a:pt x="13832" y="17151"/>
                  </a:lnTo>
                  <a:lnTo>
                    <a:pt x="13721" y="17262"/>
                  </a:lnTo>
                  <a:lnTo>
                    <a:pt x="13445" y="17262"/>
                  </a:lnTo>
                  <a:lnTo>
                    <a:pt x="13334" y="17151"/>
                  </a:lnTo>
                  <a:lnTo>
                    <a:pt x="13279" y="17041"/>
                  </a:lnTo>
                  <a:lnTo>
                    <a:pt x="13279" y="16930"/>
                  </a:lnTo>
                  <a:lnTo>
                    <a:pt x="13279" y="16819"/>
                  </a:lnTo>
                  <a:lnTo>
                    <a:pt x="13334" y="16709"/>
                  </a:lnTo>
                  <a:lnTo>
                    <a:pt x="13445" y="16653"/>
                  </a:lnTo>
                  <a:lnTo>
                    <a:pt x="13611" y="16598"/>
                  </a:lnTo>
                  <a:close/>
                  <a:moveTo>
                    <a:pt x="13611" y="15713"/>
                  </a:moveTo>
                  <a:lnTo>
                    <a:pt x="13334" y="15768"/>
                  </a:lnTo>
                  <a:lnTo>
                    <a:pt x="13113" y="15824"/>
                  </a:lnTo>
                  <a:lnTo>
                    <a:pt x="12892" y="15934"/>
                  </a:lnTo>
                  <a:lnTo>
                    <a:pt x="12726" y="16100"/>
                  </a:lnTo>
                  <a:lnTo>
                    <a:pt x="12560" y="16266"/>
                  </a:lnTo>
                  <a:lnTo>
                    <a:pt x="12449" y="16487"/>
                  </a:lnTo>
                  <a:lnTo>
                    <a:pt x="12394" y="16709"/>
                  </a:lnTo>
                  <a:lnTo>
                    <a:pt x="12394" y="16930"/>
                  </a:lnTo>
                  <a:lnTo>
                    <a:pt x="12394" y="17151"/>
                  </a:lnTo>
                  <a:lnTo>
                    <a:pt x="12449" y="17428"/>
                  </a:lnTo>
                  <a:lnTo>
                    <a:pt x="12560" y="17594"/>
                  </a:lnTo>
                  <a:lnTo>
                    <a:pt x="12726" y="17815"/>
                  </a:lnTo>
                  <a:lnTo>
                    <a:pt x="12892" y="17926"/>
                  </a:lnTo>
                  <a:lnTo>
                    <a:pt x="13113" y="18037"/>
                  </a:lnTo>
                  <a:lnTo>
                    <a:pt x="13334" y="18147"/>
                  </a:lnTo>
                  <a:lnTo>
                    <a:pt x="13832" y="18147"/>
                  </a:lnTo>
                  <a:lnTo>
                    <a:pt x="14053" y="18037"/>
                  </a:lnTo>
                  <a:lnTo>
                    <a:pt x="14275" y="17926"/>
                  </a:lnTo>
                  <a:lnTo>
                    <a:pt x="14441" y="17815"/>
                  </a:lnTo>
                  <a:lnTo>
                    <a:pt x="14607" y="17594"/>
                  </a:lnTo>
                  <a:lnTo>
                    <a:pt x="14717" y="17428"/>
                  </a:lnTo>
                  <a:lnTo>
                    <a:pt x="14773" y="17151"/>
                  </a:lnTo>
                  <a:lnTo>
                    <a:pt x="14828" y="16930"/>
                  </a:lnTo>
                  <a:lnTo>
                    <a:pt x="14773" y="16709"/>
                  </a:lnTo>
                  <a:lnTo>
                    <a:pt x="14717" y="16487"/>
                  </a:lnTo>
                  <a:lnTo>
                    <a:pt x="14607" y="16266"/>
                  </a:lnTo>
                  <a:lnTo>
                    <a:pt x="14441" y="16100"/>
                  </a:lnTo>
                  <a:lnTo>
                    <a:pt x="14275" y="15934"/>
                  </a:lnTo>
                  <a:lnTo>
                    <a:pt x="14053" y="15824"/>
                  </a:lnTo>
                  <a:lnTo>
                    <a:pt x="13832" y="15768"/>
                  </a:lnTo>
                  <a:lnTo>
                    <a:pt x="13611" y="15713"/>
                  </a:lnTo>
                  <a:close/>
                  <a:moveTo>
                    <a:pt x="8466" y="1716"/>
                  </a:moveTo>
                  <a:lnTo>
                    <a:pt x="8521" y="2103"/>
                  </a:lnTo>
                  <a:lnTo>
                    <a:pt x="8632" y="2491"/>
                  </a:lnTo>
                  <a:lnTo>
                    <a:pt x="8798" y="2822"/>
                  </a:lnTo>
                  <a:lnTo>
                    <a:pt x="8964" y="3154"/>
                  </a:lnTo>
                  <a:lnTo>
                    <a:pt x="9406" y="3763"/>
                  </a:lnTo>
                  <a:lnTo>
                    <a:pt x="9904" y="4316"/>
                  </a:lnTo>
                  <a:lnTo>
                    <a:pt x="10513" y="4759"/>
                  </a:lnTo>
                  <a:lnTo>
                    <a:pt x="10845" y="4925"/>
                  </a:lnTo>
                  <a:lnTo>
                    <a:pt x="11176" y="5091"/>
                  </a:lnTo>
                  <a:lnTo>
                    <a:pt x="11564" y="5201"/>
                  </a:lnTo>
                  <a:lnTo>
                    <a:pt x="11951" y="5257"/>
                  </a:lnTo>
                  <a:lnTo>
                    <a:pt x="12338" y="5312"/>
                  </a:lnTo>
                  <a:lnTo>
                    <a:pt x="12726" y="5367"/>
                  </a:lnTo>
                  <a:lnTo>
                    <a:pt x="13113" y="5312"/>
                  </a:lnTo>
                  <a:lnTo>
                    <a:pt x="13555" y="5257"/>
                  </a:lnTo>
                  <a:lnTo>
                    <a:pt x="13943" y="5146"/>
                  </a:lnTo>
                  <a:lnTo>
                    <a:pt x="14330" y="5035"/>
                  </a:lnTo>
                  <a:lnTo>
                    <a:pt x="14662" y="5478"/>
                  </a:lnTo>
                  <a:lnTo>
                    <a:pt x="14994" y="5865"/>
                  </a:lnTo>
                  <a:lnTo>
                    <a:pt x="15436" y="6253"/>
                  </a:lnTo>
                  <a:lnTo>
                    <a:pt x="15879" y="6529"/>
                  </a:lnTo>
                  <a:lnTo>
                    <a:pt x="16377" y="6806"/>
                  </a:lnTo>
                  <a:lnTo>
                    <a:pt x="16875" y="6972"/>
                  </a:lnTo>
                  <a:lnTo>
                    <a:pt x="17428" y="7082"/>
                  </a:lnTo>
                  <a:lnTo>
                    <a:pt x="17981" y="7138"/>
                  </a:lnTo>
                  <a:lnTo>
                    <a:pt x="18369" y="7082"/>
                  </a:lnTo>
                  <a:lnTo>
                    <a:pt x="18756" y="7027"/>
                  </a:lnTo>
                  <a:lnTo>
                    <a:pt x="19475" y="6861"/>
                  </a:lnTo>
                  <a:lnTo>
                    <a:pt x="19807" y="7802"/>
                  </a:lnTo>
                  <a:lnTo>
                    <a:pt x="20084" y="8742"/>
                  </a:lnTo>
                  <a:lnTo>
                    <a:pt x="20250" y="9738"/>
                  </a:lnTo>
                  <a:lnTo>
                    <a:pt x="20305" y="10734"/>
                  </a:lnTo>
                  <a:lnTo>
                    <a:pt x="20250" y="11730"/>
                  </a:lnTo>
                  <a:lnTo>
                    <a:pt x="20139" y="12615"/>
                  </a:lnTo>
                  <a:lnTo>
                    <a:pt x="19918" y="13555"/>
                  </a:lnTo>
                  <a:lnTo>
                    <a:pt x="19586" y="14385"/>
                  </a:lnTo>
                  <a:lnTo>
                    <a:pt x="19199" y="15215"/>
                  </a:lnTo>
                  <a:lnTo>
                    <a:pt x="18701" y="15990"/>
                  </a:lnTo>
                  <a:lnTo>
                    <a:pt x="18203" y="16709"/>
                  </a:lnTo>
                  <a:lnTo>
                    <a:pt x="17594" y="17373"/>
                  </a:lnTo>
                  <a:lnTo>
                    <a:pt x="16930" y="17981"/>
                  </a:lnTo>
                  <a:lnTo>
                    <a:pt x="16156" y="18534"/>
                  </a:lnTo>
                  <a:lnTo>
                    <a:pt x="15436" y="18977"/>
                  </a:lnTo>
                  <a:lnTo>
                    <a:pt x="14607" y="19420"/>
                  </a:lnTo>
                  <a:lnTo>
                    <a:pt x="13721" y="19696"/>
                  </a:lnTo>
                  <a:lnTo>
                    <a:pt x="12836" y="19918"/>
                  </a:lnTo>
                  <a:lnTo>
                    <a:pt x="11896" y="20084"/>
                  </a:lnTo>
                  <a:lnTo>
                    <a:pt x="10955" y="20139"/>
                  </a:lnTo>
                  <a:lnTo>
                    <a:pt x="9959" y="20084"/>
                  </a:lnTo>
                  <a:lnTo>
                    <a:pt x="9074" y="19918"/>
                  </a:lnTo>
                  <a:lnTo>
                    <a:pt x="8134" y="19696"/>
                  </a:lnTo>
                  <a:lnTo>
                    <a:pt x="7304" y="19420"/>
                  </a:lnTo>
                  <a:lnTo>
                    <a:pt x="6474" y="18977"/>
                  </a:lnTo>
                  <a:lnTo>
                    <a:pt x="5699" y="18534"/>
                  </a:lnTo>
                  <a:lnTo>
                    <a:pt x="4980" y="17981"/>
                  </a:lnTo>
                  <a:lnTo>
                    <a:pt x="4316" y="17373"/>
                  </a:lnTo>
                  <a:lnTo>
                    <a:pt x="3708" y="16709"/>
                  </a:lnTo>
                  <a:lnTo>
                    <a:pt x="3154" y="15990"/>
                  </a:lnTo>
                  <a:lnTo>
                    <a:pt x="2712" y="15215"/>
                  </a:lnTo>
                  <a:lnTo>
                    <a:pt x="2325" y="14385"/>
                  </a:lnTo>
                  <a:lnTo>
                    <a:pt x="1993" y="13555"/>
                  </a:lnTo>
                  <a:lnTo>
                    <a:pt x="1771" y="12615"/>
                  </a:lnTo>
                  <a:lnTo>
                    <a:pt x="1605" y="11730"/>
                  </a:lnTo>
                  <a:lnTo>
                    <a:pt x="1550" y="10734"/>
                  </a:lnTo>
                  <a:lnTo>
                    <a:pt x="1605" y="9959"/>
                  </a:lnTo>
                  <a:lnTo>
                    <a:pt x="1716" y="9185"/>
                  </a:lnTo>
                  <a:lnTo>
                    <a:pt x="1827" y="8410"/>
                  </a:lnTo>
                  <a:lnTo>
                    <a:pt x="2048" y="7691"/>
                  </a:lnTo>
                  <a:lnTo>
                    <a:pt x="2325" y="6972"/>
                  </a:lnTo>
                  <a:lnTo>
                    <a:pt x="2657" y="6308"/>
                  </a:lnTo>
                  <a:lnTo>
                    <a:pt x="3044" y="5644"/>
                  </a:lnTo>
                  <a:lnTo>
                    <a:pt x="3486" y="5035"/>
                  </a:lnTo>
                  <a:lnTo>
                    <a:pt x="3984" y="4482"/>
                  </a:lnTo>
                  <a:lnTo>
                    <a:pt x="4482" y="3929"/>
                  </a:lnTo>
                  <a:lnTo>
                    <a:pt x="5091" y="3431"/>
                  </a:lnTo>
                  <a:lnTo>
                    <a:pt x="5699" y="2988"/>
                  </a:lnTo>
                  <a:lnTo>
                    <a:pt x="6308" y="2601"/>
                  </a:lnTo>
                  <a:lnTo>
                    <a:pt x="7027" y="2269"/>
                  </a:lnTo>
                  <a:lnTo>
                    <a:pt x="7691" y="1937"/>
                  </a:lnTo>
                  <a:lnTo>
                    <a:pt x="8466" y="1716"/>
                  </a:lnTo>
                  <a:close/>
                  <a:moveTo>
                    <a:pt x="9074" y="1"/>
                  </a:moveTo>
                  <a:lnTo>
                    <a:pt x="8134" y="222"/>
                  </a:lnTo>
                  <a:lnTo>
                    <a:pt x="7193" y="499"/>
                  </a:lnTo>
                  <a:lnTo>
                    <a:pt x="6308" y="886"/>
                  </a:lnTo>
                  <a:lnTo>
                    <a:pt x="5423" y="1329"/>
                  </a:lnTo>
                  <a:lnTo>
                    <a:pt x="4648" y="1827"/>
                  </a:lnTo>
                  <a:lnTo>
                    <a:pt x="3929" y="2380"/>
                  </a:lnTo>
                  <a:lnTo>
                    <a:pt x="3210" y="3044"/>
                  </a:lnTo>
                  <a:lnTo>
                    <a:pt x="2601" y="3708"/>
                  </a:lnTo>
                  <a:lnTo>
                    <a:pt x="1993" y="4482"/>
                  </a:lnTo>
                  <a:lnTo>
                    <a:pt x="1495" y="5257"/>
                  </a:lnTo>
                  <a:lnTo>
                    <a:pt x="1052" y="6087"/>
                  </a:lnTo>
                  <a:lnTo>
                    <a:pt x="720" y="6972"/>
                  </a:lnTo>
                  <a:lnTo>
                    <a:pt x="388" y="7857"/>
                  </a:lnTo>
                  <a:lnTo>
                    <a:pt x="167" y="8797"/>
                  </a:lnTo>
                  <a:lnTo>
                    <a:pt x="56" y="9793"/>
                  </a:lnTo>
                  <a:lnTo>
                    <a:pt x="1" y="10734"/>
                  </a:lnTo>
                  <a:lnTo>
                    <a:pt x="56" y="11896"/>
                  </a:lnTo>
                  <a:lnTo>
                    <a:pt x="222" y="12947"/>
                  </a:lnTo>
                  <a:lnTo>
                    <a:pt x="499" y="13998"/>
                  </a:lnTo>
                  <a:lnTo>
                    <a:pt x="886" y="14994"/>
                  </a:lnTo>
                  <a:lnTo>
                    <a:pt x="1329" y="15934"/>
                  </a:lnTo>
                  <a:lnTo>
                    <a:pt x="1882" y="16875"/>
                  </a:lnTo>
                  <a:lnTo>
                    <a:pt x="2491" y="17705"/>
                  </a:lnTo>
                  <a:lnTo>
                    <a:pt x="3210" y="18479"/>
                  </a:lnTo>
                  <a:lnTo>
                    <a:pt x="3984" y="19198"/>
                  </a:lnTo>
                  <a:lnTo>
                    <a:pt x="4814" y="19807"/>
                  </a:lnTo>
                  <a:lnTo>
                    <a:pt x="5755" y="20360"/>
                  </a:lnTo>
                  <a:lnTo>
                    <a:pt x="6695" y="20803"/>
                  </a:lnTo>
                  <a:lnTo>
                    <a:pt x="7691" y="21190"/>
                  </a:lnTo>
                  <a:lnTo>
                    <a:pt x="8742" y="21467"/>
                  </a:lnTo>
                  <a:lnTo>
                    <a:pt x="9849" y="21633"/>
                  </a:lnTo>
                  <a:lnTo>
                    <a:pt x="10955" y="21688"/>
                  </a:lnTo>
                  <a:lnTo>
                    <a:pt x="12062" y="21633"/>
                  </a:lnTo>
                  <a:lnTo>
                    <a:pt x="13168" y="21467"/>
                  </a:lnTo>
                  <a:lnTo>
                    <a:pt x="14164" y="21190"/>
                  </a:lnTo>
                  <a:lnTo>
                    <a:pt x="15215" y="20803"/>
                  </a:lnTo>
                  <a:lnTo>
                    <a:pt x="16156" y="20360"/>
                  </a:lnTo>
                  <a:lnTo>
                    <a:pt x="17041" y="19807"/>
                  </a:lnTo>
                  <a:lnTo>
                    <a:pt x="17871" y="19198"/>
                  </a:lnTo>
                  <a:lnTo>
                    <a:pt x="18645" y="18479"/>
                  </a:lnTo>
                  <a:lnTo>
                    <a:pt x="19364" y="17705"/>
                  </a:lnTo>
                  <a:lnTo>
                    <a:pt x="19973" y="16875"/>
                  </a:lnTo>
                  <a:lnTo>
                    <a:pt x="20526" y="15934"/>
                  </a:lnTo>
                  <a:lnTo>
                    <a:pt x="21024" y="14994"/>
                  </a:lnTo>
                  <a:lnTo>
                    <a:pt x="21356" y="13998"/>
                  </a:lnTo>
                  <a:lnTo>
                    <a:pt x="21633" y="12947"/>
                  </a:lnTo>
                  <a:lnTo>
                    <a:pt x="21799" y="11896"/>
                  </a:lnTo>
                  <a:lnTo>
                    <a:pt x="21854" y="10734"/>
                  </a:lnTo>
                  <a:lnTo>
                    <a:pt x="21854" y="10070"/>
                  </a:lnTo>
                  <a:lnTo>
                    <a:pt x="21799" y="9351"/>
                  </a:lnTo>
                  <a:lnTo>
                    <a:pt x="21688" y="8687"/>
                  </a:lnTo>
                  <a:lnTo>
                    <a:pt x="21522" y="8023"/>
                  </a:lnTo>
                  <a:lnTo>
                    <a:pt x="21301" y="7359"/>
                  </a:lnTo>
                  <a:lnTo>
                    <a:pt x="21080" y="6695"/>
                  </a:lnTo>
                  <a:lnTo>
                    <a:pt x="20803" y="6087"/>
                  </a:lnTo>
                  <a:lnTo>
                    <a:pt x="20471" y="5478"/>
                  </a:lnTo>
                  <a:lnTo>
                    <a:pt x="20305" y="5201"/>
                  </a:lnTo>
                  <a:lnTo>
                    <a:pt x="20028" y="5091"/>
                  </a:lnTo>
                  <a:lnTo>
                    <a:pt x="19696" y="5091"/>
                  </a:lnTo>
                  <a:lnTo>
                    <a:pt x="19420" y="5146"/>
                  </a:lnTo>
                  <a:lnTo>
                    <a:pt x="19088" y="5367"/>
                  </a:lnTo>
                  <a:lnTo>
                    <a:pt x="18701" y="5478"/>
                  </a:lnTo>
                  <a:lnTo>
                    <a:pt x="18369" y="5533"/>
                  </a:lnTo>
                  <a:lnTo>
                    <a:pt x="17981" y="5589"/>
                  </a:lnTo>
                  <a:lnTo>
                    <a:pt x="17594" y="5533"/>
                  </a:lnTo>
                  <a:lnTo>
                    <a:pt x="17152" y="5423"/>
                  </a:lnTo>
                  <a:lnTo>
                    <a:pt x="16764" y="5257"/>
                  </a:lnTo>
                  <a:lnTo>
                    <a:pt x="16432" y="5035"/>
                  </a:lnTo>
                  <a:lnTo>
                    <a:pt x="16100" y="4759"/>
                  </a:lnTo>
                  <a:lnTo>
                    <a:pt x="15824" y="4482"/>
                  </a:lnTo>
                  <a:lnTo>
                    <a:pt x="15602" y="4095"/>
                  </a:lnTo>
                  <a:lnTo>
                    <a:pt x="15436" y="3708"/>
                  </a:lnTo>
                  <a:lnTo>
                    <a:pt x="15326" y="3542"/>
                  </a:lnTo>
                  <a:lnTo>
                    <a:pt x="15215" y="3431"/>
                  </a:lnTo>
                  <a:lnTo>
                    <a:pt x="15105" y="3320"/>
                  </a:lnTo>
                  <a:lnTo>
                    <a:pt x="14939" y="3210"/>
                  </a:lnTo>
                  <a:lnTo>
                    <a:pt x="14385" y="3210"/>
                  </a:lnTo>
                  <a:lnTo>
                    <a:pt x="14219" y="3320"/>
                  </a:lnTo>
                  <a:lnTo>
                    <a:pt x="13887" y="3542"/>
                  </a:lnTo>
                  <a:lnTo>
                    <a:pt x="13500" y="3652"/>
                  </a:lnTo>
                  <a:lnTo>
                    <a:pt x="13113" y="3763"/>
                  </a:lnTo>
                  <a:lnTo>
                    <a:pt x="12726" y="3818"/>
                  </a:lnTo>
                  <a:lnTo>
                    <a:pt x="12172" y="3763"/>
                  </a:lnTo>
                  <a:lnTo>
                    <a:pt x="11619" y="3597"/>
                  </a:lnTo>
                  <a:lnTo>
                    <a:pt x="11176" y="3320"/>
                  </a:lnTo>
                  <a:lnTo>
                    <a:pt x="10734" y="2988"/>
                  </a:lnTo>
                  <a:lnTo>
                    <a:pt x="10402" y="2546"/>
                  </a:lnTo>
                  <a:lnTo>
                    <a:pt x="10181" y="2103"/>
                  </a:lnTo>
                  <a:lnTo>
                    <a:pt x="10015" y="1550"/>
                  </a:lnTo>
                  <a:lnTo>
                    <a:pt x="9959" y="997"/>
                  </a:lnTo>
                  <a:lnTo>
                    <a:pt x="9959" y="831"/>
                  </a:lnTo>
                  <a:lnTo>
                    <a:pt x="9959" y="665"/>
                  </a:lnTo>
                  <a:lnTo>
                    <a:pt x="9904" y="499"/>
                  </a:lnTo>
                  <a:lnTo>
                    <a:pt x="9849" y="333"/>
                  </a:lnTo>
                  <a:lnTo>
                    <a:pt x="9738" y="167"/>
                  </a:lnTo>
                  <a:lnTo>
                    <a:pt x="9572" y="112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 rot="-610900">
              <a:off x="2369346" y="62297"/>
              <a:ext cx="194423" cy="256841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 rot="1446362">
              <a:off x="-140058" y="923397"/>
              <a:ext cx="256837" cy="195078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79581" y="2117407"/>
              <a:ext cx="256839" cy="194422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 rot="4880958">
              <a:off x="1713941" y="282614"/>
              <a:ext cx="215199" cy="256810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07352" y="-138510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 rot="-2327469">
              <a:off x="791260" y="1022956"/>
              <a:ext cx="256831" cy="256184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 rot="-2279041">
              <a:off x="7971887" y="4369590"/>
              <a:ext cx="256822" cy="173596"/>
            </a:xfrm>
            <a:custGeom>
              <a:avLst/>
              <a:gdLst/>
              <a:ahLst/>
              <a:cxnLst/>
              <a:rect l="l" t="t" r="r" b="b"/>
              <a:pathLst>
                <a:path w="21854" h="14772" extrusionOk="0">
                  <a:moveTo>
                    <a:pt x="3431" y="2600"/>
                  </a:moveTo>
                  <a:lnTo>
                    <a:pt x="3154" y="2711"/>
                  </a:lnTo>
                  <a:lnTo>
                    <a:pt x="2878" y="2877"/>
                  </a:lnTo>
                  <a:lnTo>
                    <a:pt x="2712" y="3098"/>
                  </a:lnTo>
                  <a:lnTo>
                    <a:pt x="2656" y="3375"/>
                  </a:lnTo>
                  <a:lnTo>
                    <a:pt x="2712" y="3707"/>
                  </a:lnTo>
                  <a:lnTo>
                    <a:pt x="2878" y="3928"/>
                  </a:lnTo>
                  <a:lnTo>
                    <a:pt x="3154" y="4094"/>
                  </a:lnTo>
                  <a:lnTo>
                    <a:pt x="3431" y="4150"/>
                  </a:lnTo>
                  <a:lnTo>
                    <a:pt x="18479" y="4150"/>
                  </a:lnTo>
                  <a:lnTo>
                    <a:pt x="18756" y="4094"/>
                  </a:lnTo>
                  <a:lnTo>
                    <a:pt x="18977" y="3928"/>
                  </a:lnTo>
                  <a:lnTo>
                    <a:pt x="19143" y="3707"/>
                  </a:lnTo>
                  <a:lnTo>
                    <a:pt x="19198" y="3375"/>
                  </a:lnTo>
                  <a:lnTo>
                    <a:pt x="19143" y="3098"/>
                  </a:lnTo>
                  <a:lnTo>
                    <a:pt x="18977" y="2877"/>
                  </a:lnTo>
                  <a:lnTo>
                    <a:pt x="18756" y="2711"/>
                  </a:lnTo>
                  <a:lnTo>
                    <a:pt x="18479" y="2600"/>
                  </a:lnTo>
                  <a:close/>
                  <a:moveTo>
                    <a:pt x="5312" y="7026"/>
                  </a:moveTo>
                  <a:lnTo>
                    <a:pt x="5367" y="7082"/>
                  </a:lnTo>
                  <a:lnTo>
                    <a:pt x="5422" y="7137"/>
                  </a:lnTo>
                  <a:lnTo>
                    <a:pt x="5422" y="7248"/>
                  </a:lnTo>
                  <a:lnTo>
                    <a:pt x="5422" y="7303"/>
                  </a:lnTo>
                  <a:lnTo>
                    <a:pt x="5367" y="7358"/>
                  </a:lnTo>
                  <a:lnTo>
                    <a:pt x="5312" y="7414"/>
                  </a:lnTo>
                  <a:lnTo>
                    <a:pt x="5201" y="7469"/>
                  </a:lnTo>
                  <a:lnTo>
                    <a:pt x="5146" y="7414"/>
                  </a:lnTo>
                  <a:lnTo>
                    <a:pt x="5035" y="7358"/>
                  </a:lnTo>
                  <a:lnTo>
                    <a:pt x="5035" y="7303"/>
                  </a:lnTo>
                  <a:lnTo>
                    <a:pt x="4980" y="7248"/>
                  </a:lnTo>
                  <a:lnTo>
                    <a:pt x="5035" y="7137"/>
                  </a:lnTo>
                  <a:lnTo>
                    <a:pt x="5035" y="7082"/>
                  </a:lnTo>
                  <a:lnTo>
                    <a:pt x="5146" y="7026"/>
                  </a:lnTo>
                  <a:close/>
                  <a:moveTo>
                    <a:pt x="16764" y="7026"/>
                  </a:moveTo>
                  <a:lnTo>
                    <a:pt x="16819" y="7082"/>
                  </a:lnTo>
                  <a:lnTo>
                    <a:pt x="16875" y="7137"/>
                  </a:lnTo>
                  <a:lnTo>
                    <a:pt x="16930" y="7248"/>
                  </a:lnTo>
                  <a:lnTo>
                    <a:pt x="16875" y="7303"/>
                  </a:lnTo>
                  <a:lnTo>
                    <a:pt x="16819" y="7358"/>
                  </a:lnTo>
                  <a:lnTo>
                    <a:pt x="16764" y="7414"/>
                  </a:lnTo>
                  <a:lnTo>
                    <a:pt x="16709" y="7469"/>
                  </a:lnTo>
                  <a:lnTo>
                    <a:pt x="16598" y="7414"/>
                  </a:lnTo>
                  <a:lnTo>
                    <a:pt x="16543" y="7358"/>
                  </a:lnTo>
                  <a:lnTo>
                    <a:pt x="16487" y="7303"/>
                  </a:lnTo>
                  <a:lnTo>
                    <a:pt x="16487" y="7248"/>
                  </a:lnTo>
                  <a:lnTo>
                    <a:pt x="16487" y="7137"/>
                  </a:lnTo>
                  <a:lnTo>
                    <a:pt x="16543" y="7082"/>
                  </a:lnTo>
                  <a:lnTo>
                    <a:pt x="16598" y="7026"/>
                  </a:lnTo>
                  <a:close/>
                  <a:moveTo>
                    <a:pt x="8742" y="6363"/>
                  </a:moveTo>
                  <a:lnTo>
                    <a:pt x="8742" y="8133"/>
                  </a:lnTo>
                  <a:lnTo>
                    <a:pt x="13168" y="8133"/>
                  </a:lnTo>
                  <a:lnTo>
                    <a:pt x="13168" y="6363"/>
                  </a:lnTo>
                  <a:close/>
                  <a:moveTo>
                    <a:pt x="4869" y="5477"/>
                  </a:moveTo>
                  <a:lnTo>
                    <a:pt x="4537" y="5588"/>
                  </a:lnTo>
                  <a:lnTo>
                    <a:pt x="4205" y="5754"/>
                  </a:lnTo>
                  <a:lnTo>
                    <a:pt x="3984" y="5975"/>
                  </a:lnTo>
                  <a:lnTo>
                    <a:pt x="3763" y="6252"/>
                  </a:lnTo>
                  <a:lnTo>
                    <a:pt x="3597" y="6528"/>
                  </a:lnTo>
                  <a:lnTo>
                    <a:pt x="3486" y="6860"/>
                  </a:lnTo>
                  <a:lnTo>
                    <a:pt x="3431" y="7248"/>
                  </a:lnTo>
                  <a:lnTo>
                    <a:pt x="3486" y="7580"/>
                  </a:lnTo>
                  <a:lnTo>
                    <a:pt x="3597" y="7912"/>
                  </a:lnTo>
                  <a:lnTo>
                    <a:pt x="3763" y="8188"/>
                  </a:lnTo>
                  <a:lnTo>
                    <a:pt x="3984" y="8465"/>
                  </a:lnTo>
                  <a:lnTo>
                    <a:pt x="4205" y="8686"/>
                  </a:lnTo>
                  <a:lnTo>
                    <a:pt x="4537" y="8852"/>
                  </a:lnTo>
                  <a:lnTo>
                    <a:pt x="4869" y="8963"/>
                  </a:lnTo>
                  <a:lnTo>
                    <a:pt x="5588" y="8963"/>
                  </a:lnTo>
                  <a:lnTo>
                    <a:pt x="5920" y="8852"/>
                  </a:lnTo>
                  <a:lnTo>
                    <a:pt x="6197" y="8686"/>
                  </a:lnTo>
                  <a:lnTo>
                    <a:pt x="6474" y="8465"/>
                  </a:lnTo>
                  <a:lnTo>
                    <a:pt x="6695" y="8188"/>
                  </a:lnTo>
                  <a:lnTo>
                    <a:pt x="6861" y="7912"/>
                  </a:lnTo>
                  <a:lnTo>
                    <a:pt x="6916" y="7580"/>
                  </a:lnTo>
                  <a:lnTo>
                    <a:pt x="6972" y="7248"/>
                  </a:lnTo>
                  <a:lnTo>
                    <a:pt x="6916" y="6860"/>
                  </a:lnTo>
                  <a:lnTo>
                    <a:pt x="6861" y="6528"/>
                  </a:lnTo>
                  <a:lnTo>
                    <a:pt x="6695" y="6252"/>
                  </a:lnTo>
                  <a:lnTo>
                    <a:pt x="6474" y="5975"/>
                  </a:lnTo>
                  <a:lnTo>
                    <a:pt x="6197" y="5754"/>
                  </a:lnTo>
                  <a:lnTo>
                    <a:pt x="5920" y="5588"/>
                  </a:lnTo>
                  <a:lnTo>
                    <a:pt x="5588" y="5477"/>
                  </a:lnTo>
                  <a:close/>
                  <a:moveTo>
                    <a:pt x="16321" y="5477"/>
                  </a:moveTo>
                  <a:lnTo>
                    <a:pt x="15989" y="5588"/>
                  </a:lnTo>
                  <a:lnTo>
                    <a:pt x="15713" y="5754"/>
                  </a:lnTo>
                  <a:lnTo>
                    <a:pt x="15436" y="5975"/>
                  </a:lnTo>
                  <a:lnTo>
                    <a:pt x="15215" y="6252"/>
                  </a:lnTo>
                  <a:lnTo>
                    <a:pt x="15049" y="6528"/>
                  </a:lnTo>
                  <a:lnTo>
                    <a:pt x="14938" y="6860"/>
                  </a:lnTo>
                  <a:lnTo>
                    <a:pt x="14938" y="7248"/>
                  </a:lnTo>
                  <a:lnTo>
                    <a:pt x="14938" y="7580"/>
                  </a:lnTo>
                  <a:lnTo>
                    <a:pt x="15049" y="7912"/>
                  </a:lnTo>
                  <a:lnTo>
                    <a:pt x="15215" y="8188"/>
                  </a:lnTo>
                  <a:lnTo>
                    <a:pt x="15436" y="8465"/>
                  </a:lnTo>
                  <a:lnTo>
                    <a:pt x="15713" y="8686"/>
                  </a:lnTo>
                  <a:lnTo>
                    <a:pt x="15989" y="8852"/>
                  </a:lnTo>
                  <a:lnTo>
                    <a:pt x="16321" y="8963"/>
                  </a:lnTo>
                  <a:lnTo>
                    <a:pt x="17041" y="8963"/>
                  </a:lnTo>
                  <a:lnTo>
                    <a:pt x="17373" y="8852"/>
                  </a:lnTo>
                  <a:lnTo>
                    <a:pt x="17649" y="8686"/>
                  </a:lnTo>
                  <a:lnTo>
                    <a:pt x="17926" y="8465"/>
                  </a:lnTo>
                  <a:lnTo>
                    <a:pt x="18147" y="8188"/>
                  </a:lnTo>
                  <a:lnTo>
                    <a:pt x="18313" y="7912"/>
                  </a:lnTo>
                  <a:lnTo>
                    <a:pt x="18424" y="7580"/>
                  </a:lnTo>
                  <a:lnTo>
                    <a:pt x="18479" y="7248"/>
                  </a:lnTo>
                  <a:lnTo>
                    <a:pt x="18424" y="6860"/>
                  </a:lnTo>
                  <a:lnTo>
                    <a:pt x="18313" y="6528"/>
                  </a:lnTo>
                  <a:lnTo>
                    <a:pt x="18147" y="6252"/>
                  </a:lnTo>
                  <a:lnTo>
                    <a:pt x="17926" y="5975"/>
                  </a:lnTo>
                  <a:lnTo>
                    <a:pt x="17649" y="5754"/>
                  </a:lnTo>
                  <a:lnTo>
                    <a:pt x="17373" y="5588"/>
                  </a:lnTo>
                  <a:lnTo>
                    <a:pt x="17041" y="5477"/>
                  </a:lnTo>
                  <a:close/>
                  <a:moveTo>
                    <a:pt x="15049" y="12116"/>
                  </a:moveTo>
                  <a:lnTo>
                    <a:pt x="16155" y="13223"/>
                  </a:lnTo>
                  <a:lnTo>
                    <a:pt x="5754" y="13223"/>
                  </a:lnTo>
                  <a:lnTo>
                    <a:pt x="6861" y="12116"/>
                  </a:lnTo>
                  <a:close/>
                  <a:moveTo>
                    <a:pt x="19973" y="1549"/>
                  </a:moveTo>
                  <a:lnTo>
                    <a:pt x="20139" y="1660"/>
                  </a:lnTo>
                  <a:lnTo>
                    <a:pt x="20305" y="1881"/>
                  </a:lnTo>
                  <a:lnTo>
                    <a:pt x="20305" y="2047"/>
                  </a:lnTo>
                  <a:lnTo>
                    <a:pt x="20305" y="12669"/>
                  </a:lnTo>
                  <a:lnTo>
                    <a:pt x="20305" y="12891"/>
                  </a:lnTo>
                  <a:lnTo>
                    <a:pt x="20139" y="13057"/>
                  </a:lnTo>
                  <a:lnTo>
                    <a:pt x="19973" y="13167"/>
                  </a:lnTo>
                  <a:lnTo>
                    <a:pt x="19751" y="13223"/>
                  </a:lnTo>
                  <a:lnTo>
                    <a:pt x="18313" y="13223"/>
                  </a:lnTo>
                  <a:lnTo>
                    <a:pt x="15934" y="10788"/>
                  </a:lnTo>
                  <a:lnTo>
                    <a:pt x="15657" y="10622"/>
                  </a:lnTo>
                  <a:lnTo>
                    <a:pt x="15381" y="10567"/>
                  </a:lnTo>
                  <a:lnTo>
                    <a:pt x="6529" y="10567"/>
                  </a:lnTo>
                  <a:lnTo>
                    <a:pt x="6252" y="10622"/>
                  </a:lnTo>
                  <a:lnTo>
                    <a:pt x="5976" y="10788"/>
                  </a:lnTo>
                  <a:lnTo>
                    <a:pt x="3541" y="13223"/>
                  </a:lnTo>
                  <a:lnTo>
                    <a:pt x="2103" y="13223"/>
                  </a:lnTo>
                  <a:lnTo>
                    <a:pt x="1882" y="13167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69"/>
                  </a:lnTo>
                  <a:lnTo>
                    <a:pt x="1550" y="2047"/>
                  </a:lnTo>
                  <a:lnTo>
                    <a:pt x="1605" y="1881"/>
                  </a:lnTo>
                  <a:lnTo>
                    <a:pt x="1716" y="1660"/>
                  </a:lnTo>
                  <a:lnTo>
                    <a:pt x="1882" y="1549"/>
                  </a:lnTo>
                  <a:close/>
                  <a:moveTo>
                    <a:pt x="1716" y="0"/>
                  </a:moveTo>
                  <a:lnTo>
                    <a:pt x="1328" y="166"/>
                  </a:lnTo>
                  <a:lnTo>
                    <a:pt x="941" y="332"/>
                  </a:lnTo>
                  <a:lnTo>
                    <a:pt x="665" y="609"/>
                  </a:lnTo>
                  <a:lnTo>
                    <a:pt x="388" y="885"/>
                  </a:lnTo>
                  <a:lnTo>
                    <a:pt x="167" y="1273"/>
                  </a:lnTo>
                  <a:lnTo>
                    <a:pt x="56" y="1660"/>
                  </a:lnTo>
                  <a:lnTo>
                    <a:pt x="1" y="2047"/>
                  </a:lnTo>
                  <a:lnTo>
                    <a:pt x="1" y="12669"/>
                  </a:lnTo>
                  <a:lnTo>
                    <a:pt x="56" y="13112"/>
                  </a:lnTo>
                  <a:lnTo>
                    <a:pt x="167" y="13499"/>
                  </a:lnTo>
                  <a:lnTo>
                    <a:pt x="388" y="13831"/>
                  </a:lnTo>
                  <a:lnTo>
                    <a:pt x="665" y="14163"/>
                  </a:lnTo>
                  <a:lnTo>
                    <a:pt x="941" y="14384"/>
                  </a:lnTo>
                  <a:lnTo>
                    <a:pt x="1328" y="14606"/>
                  </a:lnTo>
                  <a:lnTo>
                    <a:pt x="1716" y="14716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6"/>
                  </a:lnTo>
                  <a:lnTo>
                    <a:pt x="20581" y="14606"/>
                  </a:lnTo>
                  <a:lnTo>
                    <a:pt x="20969" y="14384"/>
                  </a:lnTo>
                  <a:lnTo>
                    <a:pt x="21245" y="14163"/>
                  </a:lnTo>
                  <a:lnTo>
                    <a:pt x="21522" y="13831"/>
                  </a:lnTo>
                  <a:lnTo>
                    <a:pt x="21688" y="13499"/>
                  </a:lnTo>
                  <a:lnTo>
                    <a:pt x="21854" y="13112"/>
                  </a:lnTo>
                  <a:lnTo>
                    <a:pt x="21854" y="12669"/>
                  </a:lnTo>
                  <a:lnTo>
                    <a:pt x="21854" y="2047"/>
                  </a:lnTo>
                  <a:lnTo>
                    <a:pt x="21854" y="1660"/>
                  </a:lnTo>
                  <a:lnTo>
                    <a:pt x="21688" y="1273"/>
                  </a:lnTo>
                  <a:lnTo>
                    <a:pt x="21522" y="885"/>
                  </a:lnTo>
                  <a:lnTo>
                    <a:pt x="21245" y="609"/>
                  </a:lnTo>
                  <a:lnTo>
                    <a:pt x="20969" y="332"/>
                  </a:lnTo>
                  <a:lnTo>
                    <a:pt x="20581" y="166"/>
                  </a:lnTo>
                  <a:lnTo>
                    <a:pt x="20194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 rot="-2480581">
              <a:off x="749960" y="486476"/>
              <a:ext cx="256813" cy="230807"/>
            </a:xfrm>
            <a:custGeom>
              <a:avLst/>
              <a:gdLst/>
              <a:ahLst/>
              <a:cxnLst/>
              <a:rect l="l" t="t" r="r" b="b"/>
              <a:pathLst>
                <a:path w="21854" h="19641" extrusionOk="0">
                  <a:moveTo>
                    <a:pt x="15215" y="1716"/>
                  </a:moveTo>
                  <a:lnTo>
                    <a:pt x="15547" y="3099"/>
                  </a:lnTo>
                  <a:lnTo>
                    <a:pt x="10125" y="3099"/>
                  </a:lnTo>
                  <a:lnTo>
                    <a:pt x="15215" y="1716"/>
                  </a:lnTo>
                  <a:close/>
                  <a:moveTo>
                    <a:pt x="2546" y="5755"/>
                  </a:moveTo>
                  <a:lnTo>
                    <a:pt x="2269" y="5810"/>
                  </a:lnTo>
                  <a:lnTo>
                    <a:pt x="1993" y="5976"/>
                  </a:lnTo>
                  <a:lnTo>
                    <a:pt x="1827" y="6197"/>
                  </a:lnTo>
                  <a:lnTo>
                    <a:pt x="1771" y="6529"/>
                  </a:lnTo>
                  <a:lnTo>
                    <a:pt x="1827" y="6806"/>
                  </a:lnTo>
                  <a:lnTo>
                    <a:pt x="1993" y="7027"/>
                  </a:lnTo>
                  <a:lnTo>
                    <a:pt x="2269" y="7193"/>
                  </a:lnTo>
                  <a:lnTo>
                    <a:pt x="2546" y="7304"/>
                  </a:lnTo>
                  <a:lnTo>
                    <a:pt x="3431" y="7304"/>
                  </a:lnTo>
                  <a:lnTo>
                    <a:pt x="3708" y="7193"/>
                  </a:lnTo>
                  <a:lnTo>
                    <a:pt x="3984" y="7027"/>
                  </a:lnTo>
                  <a:lnTo>
                    <a:pt x="4150" y="6806"/>
                  </a:lnTo>
                  <a:lnTo>
                    <a:pt x="4206" y="6529"/>
                  </a:lnTo>
                  <a:lnTo>
                    <a:pt x="4150" y="6197"/>
                  </a:lnTo>
                  <a:lnTo>
                    <a:pt x="3984" y="5976"/>
                  </a:lnTo>
                  <a:lnTo>
                    <a:pt x="3708" y="5810"/>
                  </a:lnTo>
                  <a:lnTo>
                    <a:pt x="3431" y="5755"/>
                  </a:lnTo>
                  <a:close/>
                  <a:moveTo>
                    <a:pt x="6087" y="5755"/>
                  </a:moveTo>
                  <a:lnTo>
                    <a:pt x="5755" y="5810"/>
                  </a:lnTo>
                  <a:lnTo>
                    <a:pt x="5533" y="5976"/>
                  </a:lnTo>
                  <a:lnTo>
                    <a:pt x="5367" y="6197"/>
                  </a:lnTo>
                  <a:lnTo>
                    <a:pt x="5312" y="6529"/>
                  </a:lnTo>
                  <a:lnTo>
                    <a:pt x="5367" y="6806"/>
                  </a:lnTo>
                  <a:lnTo>
                    <a:pt x="5533" y="7027"/>
                  </a:lnTo>
                  <a:lnTo>
                    <a:pt x="5755" y="7193"/>
                  </a:lnTo>
                  <a:lnTo>
                    <a:pt x="6087" y="7304"/>
                  </a:lnTo>
                  <a:lnTo>
                    <a:pt x="6972" y="7304"/>
                  </a:lnTo>
                  <a:lnTo>
                    <a:pt x="7248" y="7193"/>
                  </a:lnTo>
                  <a:lnTo>
                    <a:pt x="7525" y="7027"/>
                  </a:lnTo>
                  <a:lnTo>
                    <a:pt x="7691" y="6806"/>
                  </a:lnTo>
                  <a:lnTo>
                    <a:pt x="7746" y="6529"/>
                  </a:lnTo>
                  <a:lnTo>
                    <a:pt x="7691" y="6197"/>
                  </a:lnTo>
                  <a:lnTo>
                    <a:pt x="7525" y="5976"/>
                  </a:lnTo>
                  <a:lnTo>
                    <a:pt x="7248" y="5810"/>
                  </a:lnTo>
                  <a:lnTo>
                    <a:pt x="6972" y="5755"/>
                  </a:lnTo>
                  <a:close/>
                  <a:moveTo>
                    <a:pt x="9627" y="5755"/>
                  </a:moveTo>
                  <a:lnTo>
                    <a:pt x="9295" y="5810"/>
                  </a:lnTo>
                  <a:lnTo>
                    <a:pt x="9074" y="5976"/>
                  </a:lnTo>
                  <a:lnTo>
                    <a:pt x="8908" y="6197"/>
                  </a:lnTo>
                  <a:lnTo>
                    <a:pt x="8853" y="6529"/>
                  </a:lnTo>
                  <a:lnTo>
                    <a:pt x="8908" y="6806"/>
                  </a:lnTo>
                  <a:lnTo>
                    <a:pt x="9074" y="7027"/>
                  </a:lnTo>
                  <a:lnTo>
                    <a:pt x="9295" y="7193"/>
                  </a:lnTo>
                  <a:lnTo>
                    <a:pt x="9627" y="7304"/>
                  </a:lnTo>
                  <a:lnTo>
                    <a:pt x="10513" y="7304"/>
                  </a:lnTo>
                  <a:lnTo>
                    <a:pt x="10789" y="7193"/>
                  </a:lnTo>
                  <a:lnTo>
                    <a:pt x="11010" y="7027"/>
                  </a:lnTo>
                  <a:lnTo>
                    <a:pt x="11176" y="6806"/>
                  </a:lnTo>
                  <a:lnTo>
                    <a:pt x="11287" y="6529"/>
                  </a:lnTo>
                  <a:lnTo>
                    <a:pt x="11176" y="6197"/>
                  </a:lnTo>
                  <a:lnTo>
                    <a:pt x="11010" y="5976"/>
                  </a:lnTo>
                  <a:lnTo>
                    <a:pt x="10789" y="5810"/>
                  </a:lnTo>
                  <a:lnTo>
                    <a:pt x="10513" y="5755"/>
                  </a:lnTo>
                  <a:close/>
                  <a:moveTo>
                    <a:pt x="13113" y="5755"/>
                  </a:moveTo>
                  <a:lnTo>
                    <a:pt x="12836" y="5810"/>
                  </a:lnTo>
                  <a:lnTo>
                    <a:pt x="12615" y="5976"/>
                  </a:lnTo>
                  <a:lnTo>
                    <a:pt x="12449" y="6197"/>
                  </a:lnTo>
                  <a:lnTo>
                    <a:pt x="12338" y="6529"/>
                  </a:lnTo>
                  <a:lnTo>
                    <a:pt x="12449" y="6806"/>
                  </a:lnTo>
                  <a:lnTo>
                    <a:pt x="12615" y="7027"/>
                  </a:lnTo>
                  <a:lnTo>
                    <a:pt x="12836" y="7193"/>
                  </a:lnTo>
                  <a:lnTo>
                    <a:pt x="13113" y="7304"/>
                  </a:lnTo>
                  <a:lnTo>
                    <a:pt x="13998" y="7304"/>
                  </a:lnTo>
                  <a:lnTo>
                    <a:pt x="14330" y="7193"/>
                  </a:lnTo>
                  <a:lnTo>
                    <a:pt x="14551" y="7027"/>
                  </a:lnTo>
                  <a:lnTo>
                    <a:pt x="14717" y="6806"/>
                  </a:lnTo>
                  <a:lnTo>
                    <a:pt x="14773" y="6529"/>
                  </a:lnTo>
                  <a:lnTo>
                    <a:pt x="14717" y="6197"/>
                  </a:lnTo>
                  <a:lnTo>
                    <a:pt x="14551" y="5976"/>
                  </a:lnTo>
                  <a:lnTo>
                    <a:pt x="14330" y="5810"/>
                  </a:lnTo>
                  <a:lnTo>
                    <a:pt x="13998" y="5755"/>
                  </a:lnTo>
                  <a:close/>
                  <a:moveTo>
                    <a:pt x="16654" y="5755"/>
                  </a:moveTo>
                  <a:lnTo>
                    <a:pt x="16377" y="5810"/>
                  </a:lnTo>
                  <a:lnTo>
                    <a:pt x="16100" y="5976"/>
                  </a:lnTo>
                  <a:lnTo>
                    <a:pt x="15934" y="6197"/>
                  </a:lnTo>
                  <a:lnTo>
                    <a:pt x="15879" y="6529"/>
                  </a:lnTo>
                  <a:lnTo>
                    <a:pt x="15934" y="6806"/>
                  </a:lnTo>
                  <a:lnTo>
                    <a:pt x="16100" y="7027"/>
                  </a:lnTo>
                  <a:lnTo>
                    <a:pt x="16377" y="7193"/>
                  </a:lnTo>
                  <a:lnTo>
                    <a:pt x="16654" y="7304"/>
                  </a:lnTo>
                  <a:lnTo>
                    <a:pt x="17539" y="7304"/>
                  </a:lnTo>
                  <a:lnTo>
                    <a:pt x="17871" y="7193"/>
                  </a:lnTo>
                  <a:lnTo>
                    <a:pt x="18092" y="7027"/>
                  </a:lnTo>
                  <a:lnTo>
                    <a:pt x="18258" y="6806"/>
                  </a:lnTo>
                  <a:lnTo>
                    <a:pt x="18313" y="6529"/>
                  </a:lnTo>
                  <a:lnTo>
                    <a:pt x="18258" y="6197"/>
                  </a:lnTo>
                  <a:lnTo>
                    <a:pt x="18092" y="5976"/>
                  </a:lnTo>
                  <a:lnTo>
                    <a:pt x="17871" y="5810"/>
                  </a:lnTo>
                  <a:lnTo>
                    <a:pt x="17539" y="5755"/>
                  </a:lnTo>
                  <a:close/>
                  <a:moveTo>
                    <a:pt x="16654" y="10900"/>
                  </a:moveTo>
                  <a:lnTo>
                    <a:pt x="16488" y="10955"/>
                  </a:lnTo>
                  <a:lnTo>
                    <a:pt x="16377" y="11066"/>
                  </a:lnTo>
                  <a:lnTo>
                    <a:pt x="16266" y="11176"/>
                  </a:lnTo>
                  <a:lnTo>
                    <a:pt x="16211" y="11342"/>
                  </a:lnTo>
                  <a:lnTo>
                    <a:pt x="16266" y="11508"/>
                  </a:lnTo>
                  <a:lnTo>
                    <a:pt x="16377" y="11674"/>
                  </a:lnTo>
                  <a:lnTo>
                    <a:pt x="16488" y="11785"/>
                  </a:lnTo>
                  <a:lnTo>
                    <a:pt x="16820" y="11785"/>
                  </a:lnTo>
                  <a:lnTo>
                    <a:pt x="16985" y="11674"/>
                  </a:lnTo>
                  <a:lnTo>
                    <a:pt x="17096" y="11508"/>
                  </a:lnTo>
                  <a:lnTo>
                    <a:pt x="17096" y="11342"/>
                  </a:lnTo>
                  <a:lnTo>
                    <a:pt x="17096" y="11176"/>
                  </a:lnTo>
                  <a:lnTo>
                    <a:pt x="16985" y="11066"/>
                  </a:lnTo>
                  <a:lnTo>
                    <a:pt x="16820" y="10955"/>
                  </a:lnTo>
                  <a:lnTo>
                    <a:pt x="16654" y="10900"/>
                  </a:lnTo>
                  <a:close/>
                  <a:moveTo>
                    <a:pt x="19530" y="9904"/>
                  </a:moveTo>
                  <a:lnTo>
                    <a:pt x="19696" y="9959"/>
                  </a:lnTo>
                  <a:lnTo>
                    <a:pt x="19862" y="10015"/>
                  </a:lnTo>
                  <a:lnTo>
                    <a:pt x="20084" y="10181"/>
                  </a:lnTo>
                  <a:lnTo>
                    <a:pt x="20250" y="10457"/>
                  </a:lnTo>
                  <a:lnTo>
                    <a:pt x="20305" y="10789"/>
                  </a:lnTo>
                  <a:lnTo>
                    <a:pt x="20305" y="11896"/>
                  </a:lnTo>
                  <a:lnTo>
                    <a:pt x="20250" y="12283"/>
                  </a:lnTo>
                  <a:lnTo>
                    <a:pt x="20084" y="12560"/>
                  </a:lnTo>
                  <a:lnTo>
                    <a:pt x="19862" y="12725"/>
                  </a:lnTo>
                  <a:lnTo>
                    <a:pt x="19696" y="12781"/>
                  </a:lnTo>
                  <a:lnTo>
                    <a:pt x="15824" y="12781"/>
                  </a:lnTo>
                  <a:lnTo>
                    <a:pt x="15713" y="12725"/>
                  </a:lnTo>
                  <a:lnTo>
                    <a:pt x="15436" y="12560"/>
                  </a:lnTo>
                  <a:lnTo>
                    <a:pt x="15270" y="12283"/>
                  </a:lnTo>
                  <a:lnTo>
                    <a:pt x="15215" y="11896"/>
                  </a:lnTo>
                  <a:lnTo>
                    <a:pt x="15215" y="10789"/>
                  </a:lnTo>
                  <a:lnTo>
                    <a:pt x="15270" y="10457"/>
                  </a:lnTo>
                  <a:lnTo>
                    <a:pt x="15436" y="10181"/>
                  </a:lnTo>
                  <a:lnTo>
                    <a:pt x="15713" y="10015"/>
                  </a:lnTo>
                  <a:lnTo>
                    <a:pt x="15824" y="9959"/>
                  </a:lnTo>
                  <a:lnTo>
                    <a:pt x="15990" y="9904"/>
                  </a:lnTo>
                  <a:close/>
                  <a:moveTo>
                    <a:pt x="2546" y="15436"/>
                  </a:moveTo>
                  <a:lnTo>
                    <a:pt x="2269" y="15492"/>
                  </a:lnTo>
                  <a:lnTo>
                    <a:pt x="1993" y="15658"/>
                  </a:lnTo>
                  <a:lnTo>
                    <a:pt x="1827" y="15934"/>
                  </a:lnTo>
                  <a:lnTo>
                    <a:pt x="1771" y="16211"/>
                  </a:lnTo>
                  <a:lnTo>
                    <a:pt x="1827" y="16543"/>
                  </a:lnTo>
                  <a:lnTo>
                    <a:pt x="1993" y="16764"/>
                  </a:lnTo>
                  <a:lnTo>
                    <a:pt x="2269" y="16930"/>
                  </a:lnTo>
                  <a:lnTo>
                    <a:pt x="2546" y="16985"/>
                  </a:lnTo>
                  <a:lnTo>
                    <a:pt x="3431" y="16985"/>
                  </a:lnTo>
                  <a:lnTo>
                    <a:pt x="3708" y="16930"/>
                  </a:lnTo>
                  <a:lnTo>
                    <a:pt x="3984" y="16764"/>
                  </a:lnTo>
                  <a:lnTo>
                    <a:pt x="4150" y="16543"/>
                  </a:lnTo>
                  <a:lnTo>
                    <a:pt x="4206" y="16211"/>
                  </a:lnTo>
                  <a:lnTo>
                    <a:pt x="4150" y="15934"/>
                  </a:lnTo>
                  <a:lnTo>
                    <a:pt x="3984" y="15658"/>
                  </a:lnTo>
                  <a:lnTo>
                    <a:pt x="3708" y="15492"/>
                  </a:lnTo>
                  <a:lnTo>
                    <a:pt x="3431" y="15436"/>
                  </a:lnTo>
                  <a:close/>
                  <a:moveTo>
                    <a:pt x="6087" y="15436"/>
                  </a:moveTo>
                  <a:lnTo>
                    <a:pt x="5755" y="15492"/>
                  </a:lnTo>
                  <a:lnTo>
                    <a:pt x="5533" y="15658"/>
                  </a:lnTo>
                  <a:lnTo>
                    <a:pt x="5367" y="15934"/>
                  </a:lnTo>
                  <a:lnTo>
                    <a:pt x="5312" y="16211"/>
                  </a:lnTo>
                  <a:lnTo>
                    <a:pt x="5367" y="16543"/>
                  </a:lnTo>
                  <a:lnTo>
                    <a:pt x="5533" y="16764"/>
                  </a:lnTo>
                  <a:lnTo>
                    <a:pt x="5755" y="16930"/>
                  </a:lnTo>
                  <a:lnTo>
                    <a:pt x="6087" y="16985"/>
                  </a:lnTo>
                  <a:lnTo>
                    <a:pt x="6972" y="16985"/>
                  </a:lnTo>
                  <a:lnTo>
                    <a:pt x="7248" y="16930"/>
                  </a:lnTo>
                  <a:lnTo>
                    <a:pt x="7525" y="16764"/>
                  </a:lnTo>
                  <a:lnTo>
                    <a:pt x="7691" y="16543"/>
                  </a:lnTo>
                  <a:lnTo>
                    <a:pt x="7746" y="16211"/>
                  </a:lnTo>
                  <a:lnTo>
                    <a:pt x="7691" y="15934"/>
                  </a:lnTo>
                  <a:lnTo>
                    <a:pt x="7525" y="15658"/>
                  </a:lnTo>
                  <a:lnTo>
                    <a:pt x="7248" y="15492"/>
                  </a:lnTo>
                  <a:lnTo>
                    <a:pt x="6972" y="15436"/>
                  </a:lnTo>
                  <a:close/>
                  <a:moveTo>
                    <a:pt x="9627" y="15436"/>
                  </a:moveTo>
                  <a:lnTo>
                    <a:pt x="9295" y="15492"/>
                  </a:lnTo>
                  <a:lnTo>
                    <a:pt x="9074" y="15658"/>
                  </a:lnTo>
                  <a:lnTo>
                    <a:pt x="8908" y="15934"/>
                  </a:lnTo>
                  <a:lnTo>
                    <a:pt x="8853" y="16211"/>
                  </a:lnTo>
                  <a:lnTo>
                    <a:pt x="8908" y="16543"/>
                  </a:lnTo>
                  <a:lnTo>
                    <a:pt x="9074" y="16764"/>
                  </a:lnTo>
                  <a:lnTo>
                    <a:pt x="9295" y="16930"/>
                  </a:lnTo>
                  <a:lnTo>
                    <a:pt x="9627" y="16985"/>
                  </a:lnTo>
                  <a:lnTo>
                    <a:pt x="10513" y="16985"/>
                  </a:lnTo>
                  <a:lnTo>
                    <a:pt x="10789" y="16930"/>
                  </a:lnTo>
                  <a:lnTo>
                    <a:pt x="11010" y="16764"/>
                  </a:lnTo>
                  <a:lnTo>
                    <a:pt x="11176" y="16543"/>
                  </a:lnTo>
                  <a:lnTo>
                    <a:pt x="11287" y="16211"/>
                  </a:lnTo>
                  <a:lnTo>
                    <a:pt x="11176" y="15934"/>
                  </a:lnTo>
                  <a:lnTo>
                    <a:pt x="11010" y="15658"/>
                  </a:lnTo>
                  <a:lnTo>
                    <a:pt x="10789" y="15492"/>
                  </a:lnTo>
                  <a:lnTo>
                    <a:pt x="10513" y="15436"/>
                  </a:lnTo>
                  <a:close/>
                  <a:moveTo>
                    <a:pt x="13113" y="15436"/>
                  </a:moveTo>
                  <a:lnTo>
                    <a:pt x="12836" y="15492"/>
                  </a:lnTo>
                  <a:lnTo>
                    <a:pt x="12615" y="15658"/>
                  </a:lnTo>
                  <a:lnTo>
                    <a:pt x="12449" y="15934"/>
                  </a:lnTo>
                  <a:lnTo>
                    <a:pt x="12338" y="16211"/>
                  </a:lnTo>
                  <a:lnTo>
                    <a:pt x="12449" y="16543"/>
                  </a:lnTo>
                  <a:lnTo>
                    <a:pt x="12615" y="16764"/>
                  </a:lnTo>
                  <a:lnTo>
                    <a:pt x="12836" y="16930"/>
                  </a:lnTo>
                  <a:lnTo>
                    <a:pt x="13113" y="16985"/>
                  </a:lnTo>
                  <a:lnTo>
                    <a:pt x="13998" y="16985"/>
                  </a:lnTo>
                  <a:lnTo>
                    <a:pt x="14330" y="16930"/>
                  </a:lnTo>
                  <a:lnTo>
                    <a:pt x="14551" y="16764"/>
                  </a:lnTo>
                  <a:lnTo>
                    <a:pt x="14717" y="16543"/>
                  </a:lnTo>
                  <a:lnTo>
                    <a:pt x="14773" y="16211"/>
                  </a:lnTo>
                  <a:lnTo>
                    <a:pt x="14717" y="15934"/>
                  </a:lnTo>
                  <a:lnTo>
                    <a:pt x="14551" y="15658"/>
                  </a:lnTo>
                  <a:lnTo>
                    <a:pt x="14330" y="15492"/>
                  </a:lnTo>
                  <a:lnTo>
                    <a:pt x="13998" y="15436"/>
                  </a:lnTo>
                  <a:close/>
                  <a:moveTo>
                    <a:pt x="16654" y="15436"/>
                  </a:moveTo>
                  <a:lnTo>
                    <a:pt x="16377" y="15492"/>
                  </a:lnTo>
                  <a:lnTo>
                    <a:pt x="16100" y="15658"/>
                  </a:lnTo>
                  <a:lnTo>
                    <a:pt x="15934" y="15934"/>
                  </a:lnTo>
                  <a:lnTo>
                    <a:pt x="15879" y="16211"/>
                  </a:lnTo>
                  <a:lnTo>
                    <a:pt x="15934" y="16543"/>
                  </a:lnTo>
                  <a:lnTo>
                    <a:pt x="16100" y="16764"/>
                  </a:lnTo>
                  <a:lnTo>
                    <a:pt x="16377" y="16930"/>
                  </a:lnTo>
                  <a:lnTo>
                    <a:pt x="16654" y="16985"/>
                  </a:lnTo>
                  <a:lnTo>
                    <a:pt x="17539" y="16985"/>
                  </a:lnTo>
                  <a:lnTo>
                    <a:pt x="17871" y="16930"/>
                  </a:lnTo>
                  <a:lnTo>
                    <a:pt x="18092" y="16764"/>
                  </a:lnTo>
                  <a:lnTo>
                    <a:pt x="18258" y="16543"/>
                  </a:lnTo>
                  <a:lnTo>
                    <a:pt x="18313" y="16211"/>
                  </a:lnTo>
                  <a:lnTo>
                    <a:pt x="18258" y="15934"/>
                  </a:lnTo>
                  <a:lnTo>
                    <a:pt x="18092" y="15658"/>
                  </a:lnTo>
                  <a:lnTo>
                    <a:pt x="17871" y="15492"/>
                  </a:lnTo>
                  <a:lnTo>
                    <a:pt x="17539" y="15436"/>
                  </a:lnTo>
                  <a:close/>
                  <a:moveTo>
                    <a:pt x="16211" y="4648"/>
                  </a:moveTo>
                  <a:lnTo>
                    <a:pt x="16709" y="4704"/>
                  </a:lnTo>
                  <a:lnTo>
                    <a:pt x="17151" y="4814"/>
                  </a:lnTo>
                  <a:lnTo>
                    <a:pt x="17539" y="5035"/>
                  </a:lnTo>
                  <a:lnTo>
                    <a:pt x="17871" y="5312"/>
                  </a:lnTo>
                  <a:lnTo>
                    <a:pt x="18147" y="5644"/>
                  </a:lnTo>
                  <a:lnTo>
                    <a:pt x="18369" y="6031"/>
                  </a:lnTo>
                  <a:lnTo>
                    <a:pt x="18479" y="6474"/>
                  </a:lnTo>
                  <a:lnTo>
                    <a:pt x="18535" y="6972"/>
                  </a:lnTo>
                  <a:lnTo>
                    <a:pt x="18535" y="8355"/>
                  </a:lnTo>
                  <a:lnTo>
                    <a:pt x="15990" y="8355"/>
                  </a:lnTo>
                  <a:lnTo>
                    <a:pt x="15547" y="8410"/>
                  </a:lnTo>
                  <a:lnTo>
                    <a:pt x="15104" y="8576"/>
                  </a:lnTo>
                  <a:lnTo>
                    <a:pt x="14717" y="8797"/>
                  </a:lnTo>
                  <a:lnTo>
                    <a:pt x="14385" y="9074"/>
                  </a:lnTo>
                  <a:lnTo>
                    <a:pt x="14109" y="9461"/>
                  </a:lnTo>
                  <a:lnTo>
                    <a:pt x="13887" y="9849"/>
                  </a:lnTo>
                  <a:lnTo>
                    <a:pt x="13721" y="10347"/>
                  </a:lnTo>
                  <a:lnTo>
                    <a:pt x="13666" y="10789"/>
                  </a:lnTo>
                  <a:lnTo>
                    <a:pt x="13666" y="11896"/>
                  </a:lnTo>
                  <a:lnTo>
                    <a:pt x="13721" y="12394"/>
                  </a:lnTo>
                  <a:lnTo>
                    <a:pt x="13887" y="12836"/>
                  </a:lnTo>
                  <a:lnTo>
                    <a:pt x="14109" y="13279"/>
                  </a:lnTo>
                  <a:lnTo>
                    <a:pt x="14385" y="13611"/>
                  </a:lnTo>
                  <a:lnTo>
                    <a:pt x="14717" y="13943"/>
                  </a:lnTo>
                  <a:lnTo>
                    <a:pt x="15104" y="14164"/>
                  </a:lnTo>
                  <a:lnTo>
                    <a:pt x="15547" y="14275"/>
                  </a:lnTo>
                  <a:lnTo>
                    <a:pt x="15990" y="14330"/>
                  </a:lnTo>
                  <a:lnTo>
                    <a:pt x="18535" y="14330"/>
                  </a:lnTo>
                  <a:lnTo>
                    <a:pt x="18535" y="15768"/>
                  </a:lnTo>
                  <a:lnTo>
                    <a:pt x="18479" y="16266"/>
                  </a:lnTo>
                  <a:lnTo>
                    <a:pt x="18369" y="16653"/>
                  </a:lnTo>
                  <a:lnTo>
                    <a:pt x="18147" y="17096"/>
                  </a:lnTo>
                  <a:lnTo>
                    <a:pt x="17871" y="17428"/>
                  </a:lnTo>
                  <a:lnTo>
                    <a:pt x="17539" y="17705"/>
                  </a:lnTo>
                  <a:lnTo>
                    <a:pt x="17151" y="17926"/>
                  </a:lnTo>
                  <a:lnTo>
                    <a:pt x="16709" y="18037"/>
                  </a:lnTo>
                  <a:lnTo>
                    <a:pt x="16211" y="18092"/>
                  </a:lnTo>
                  <a:lnTo>
                    <a:pt x="2325" y="18092"/>
                  </a:lnTo>
                  <a:lnTo>
                    <a:pt x="2159" y="18037"/>
                  </a:lnTo>
                  <a:lnTo>
                    <a:pt x="1993" y="17926"/>
                  </a:lnTo>
                  <a:lnTo>
                    <a:pt x="1827" y="17815"/>
                  </a:lnTo>
                  <a:lnTo>
                    <a:pt x="1716" y="17649"/>
                  </a:lnTo>
                  <a:lnTo>
                    <a:pt x="1605" y="17483"/>
                  </a:lnTo>
                  <a:lnTo>
                    <a:pt x="1550" y="17317"/>
                  </a:lnTo>
                  <a:lnTo>
                    <a:pt x="1550" y="17096"/>
                  </a:lnTo>
                  <a:lnTo>
                    <a:pt x="1550" y="5644"/>
                  </a:lnTo>
                  <a:lnTo>
                    <a:pt x="1550" y="5423"/>
                  </a:lnTo>
                  <a:lnTo>
                    <a:pt x="1605" y="5257"/>
                  </a:lnTo>
                  <a:lnTo>
                    <a:pt x="1716" y="5091"/>
                  </a:lnTo>
                  <a:lnTo>
                    <a:pt x="1827" y="4925"/>
                  </a:lnTo>
                  <a:lnTo>
                    <a:pt x="1993" y="4814"/>
                  </a:lnTo>
                  <a:lnTo>
                    <a:pt x="2159" y="4704"/>
                  </a:lnTo>
                  <a:lnTo>
                    <a:pt x="2325" y="4648"/>
                  </a:lnTo>
                  <a:close/>
                  <a:moveTo>
                    <a:pt x="15602" y="1"/>
                  </a:moveTo>
                  <a:lnTo>
                    <a:pt x="4206" y="3099"/>
                  </a:lnTo>
                  <a:lnTo>
                    <a:pt x="2546" y="3099"/>
                  </a:lnTo>
                  <a:lnTo>
                    <a:pt x="2048" y="3154"/>
                  </a:lnTo>
                  <a:lnTo>
                    <a:pt x="1550" y="3265"/>
                  </a:lnTo>
                  <a:lnTo>
                    <a:pt x="1107" y="3542"/>
                  </a:lnTo>
                  <a:lnTo>
                    <a:pt x="775" y="3818"/>
                  </a:lnTo>
                  <a:lnTo>
                    <a:pt x="444" y="4206"/>
                  </a:lnTo>
                  <a:lnTo>
                    <a:pt x="222" y="4648"/>
                  </a:lnTo>
                  <a:lnTo>
                    <a:pt x="56" y="5091"/>
                  </a:lnTo>
                  <a:lnTo>
                    <a:pt x="1" y="5644"/>
                  </a:lnTo>
                  <a:lnTo>
                    <a:pt x="1" y="17096"/>
                  </a:lnTo>
                  <a:lnTo>
                    <a:pt x="56" y="17594"/>
                  </a:lnTo>
                  <a:lnTo>
                    <a:pt x="222" y="18092"/>
                  </a:lnTo>
                  <a:lnTo>
                    <a:pt x="444" y="18534"/>
                  </a:lnTo>
                  <a:lnTo>
                    <a:pt x="775" y="18866"/>
                  </a:lnTo>
                  <a:lnTo>
                    <a:pt x="1107" y="19198"/>
                  </a:lnTo>
                  <a:lnTo>
                    <a:pt x="1550" y="19420"/>
                  </a:lnTo>
                  <a:lnTo>
                    <a:pt x="2048" y="19586"/>
                  </a:lnTo>
                  <a:lnTo>
                    <a:pt x="2546" y="19641"/>
                  </a:lnTo>
                  <a:lnTo>
                    <a:pt x="16598" y="19641"/>
                  </a:lnTo>
                  <a:lnTo>
                    <a:pt x="16985" y="19530"/>
                  </a:lnTo>
                  <a:lnTo>
                    <a:pt x="17373" y="19475"/>
                  </a:lnTo>
                  <a:lnTo>
                    <a:pt x="17705" y="19309"/>
                  </a:lnTo>
                  <a:lnTo>
                    <a:pt x="18092" y="19143"/>
                  </a:lnTo>
                  <a:lnTo>
                    <a:pt x="18369" y="18977"/>
                  </a:lnTo>
                  <a:lnTo>
                    <a:pt x="18701" y="18756"/>
                  </a:lnTo>
                  <a:lnTo>
                    <a:pt x="18977" y="18479"/>
                  </a:lnTo>
                  <a:lnTo>
                    <a:pt x="19198" y="18203"/>
                  </a:lnTo>
                  <a:lnTo>
                    <a:pt x="19420" y="17926"/>
                  </a:lnTo>
                  <a:lnTo>
                    <a:pt x="19641" y="17594"/>
                  </a:lnTo>
                  <a:lnTo>
                    <a:pt x="19807" y="17262"/>
                  </a:lnTo>
                  <a:lnTo>
                    <a:pt x="19918" y="16930"/>
                  </a:lnTo>
                  <a:lnTo>
                    <a:pt x="20028" y="16543"/>
                  </a:lnTo>
                  <a:lnTo>
                    <a:pt x="20084" y="16156"/>
                  </a:lnTo>
                  <a:lnTo>
                    <a:pt x="20084" y="15768"/>
                  </a:lnTo>
                  <a:lnTo>
                    <a:pt x="20084" y="14275"/>
                  </a:lnTo>
                  <a:lnTo>
                    <a:pt x="20471" y="14164"/>
                  </a:lnTo>
                  <a:lnTo>
                    <a:pt x="20803" y="13943"/>
                  </a:lnTo>
                  <a:lnTo>
                    <a:pt x="21079" y="13721"/>
                  </a:lnTo>
                  <a:lnTo>
                    <a:pt x="21356" y="13445"/>
                  </a:lnTo>
                  <a:lnTo>
                    <a:pt x="21577" y="13113"/>
                  </a:lnTo>
                  <a:lnTo>
                    <a:pt x="21743" y="12725"/>
                  </a:lnTo>
                  <a:lnTo>
                    <a:pt x="21799" y="12338"/>
                  </a:lnTo>
                  <a:lnTo>
                    <a:pt x="21854" y="11896"/>
                  </a:lnTo>
                  <a:lnTo>
                    <a:pt x="21854" y="10789"/>
                  </a:lnTo>
                  <a:lnTo>
                    <a:pt x="21799" y="10402"/>
                  </a:lnTo>
                  <a:lnTo>
                    <a:pt x="21743" y="10015"/>
                  </a:lnTo>
                  <a:lnTo>
                    <a:pt x="21577" y="9627"/>
                  </a:lnTo>
                  <a:lnTo>
                    <a:pt x="21356" y="9295"/>
                  </a:lnTo>
                  <a:lnTo>
                    <a:pt x="21079" y="9019"/>
                  </a:lnTo>
                  <a:lnTo>
                    <a:pt x="20803" y="8742"/>
                  </a:lnTo>
                  <a:lnTo>
                    <a:pt x="20471" y="8576"/>
                  </a:lnTo>
                  <a:lnTo>
                    <a:pt x="20084" y="8466"/>
                  </a:lnTo>
                  <a:lnTo>
                    <a:pt x="20084" y="6972"/>
                  </a:lnTo>
                  <a:lnTo>
                    <a:pt x="20028" y="6308"/>
                  </a:lnTo>
                  <a:lnTo>
                    <a:pt x="19862" y="5644"/>
                  </a:lnTo>
                  <a:lnTo>
                    <a:pt x="19586" y="5091"/>
                  </a:lnTo>
                  <a:lnTo>
                    <a:pt x="19254" y="4593"/>
                  </a:lnTo>
                  <a:lnTo>
                    <a:pt x="18867" y="4095"/>
                  </a:lnTo>
                  <a:lnTo>
                    <a:pt x="18369" y="3763"/>
                  </a:lnTo>
                  <a:lnTo>
                    <a:pt x="17815" y="3431"/>
                  </a:lnTo>
                  <a:lnTo>
                    <a:pt x="17207" y="3210"/>
                  </a:lnTo>
                  <a:lnTo>
                    <a:pt x="16543" y="554"/>
                  </a:lnTo>
                  <a:lnTo>
                    <a:pt x="16377" y="333"/>
                  </a:lnTo>
                  <a:lnTo>
                    <a:pt x="16156" y="112"/>
                  </a:lnTo>
                  <a:lnTo>
                    <a:pt x="158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 rot="5400000">
              <a:off x="-103316" y="1625167"/>
              <a:ext cx="256839" cy="163853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 rot="4927602">
              <a:off x="6631638" y="75292"/>
              <a:ext cx="230846" cy="230846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 rot="-3553085">
              <a:off x="3947705" y="-134277"/>
              <a:ext cx="248406" cy="24839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 rot="-1984896">
              <a:off x="8641157" y="228047"/>
              <a:ext cx="252295" cy="230176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 rot="2331123">
              <a:off x="8385919" y="1374021"/>
              <a:ext cx="264644" cy="215224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7630487" y="180096"/>
              <a:ext cx="256839" cy="173620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 rot="8100000">
              <a:off x="8968383" y="1844236"/>
              <a:ext cx="173602" cy="256819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 rot="7963969">
              <a:off x="7880180" y="101311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 rot="-1104941">
              <a:off x="7153238" y="421725"/>
              <a:ext cx="152797" cy="256824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8141728" y="-53915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 rot="8808818">
              <a:off x="9026329" y="553339"/>
              <a:ext cx="256823" cy="25682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 rot="-3372917">
              <a:off x="8680750" y="969381"/>
              <a:ext cx="215215" cy="236028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 rot="-2281671">
              <a:off x="8539643" y="1947424"/>
              <a:ext cx="194420" cy="256837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 rot="-1748319">
              <a:off x="5572629" y="-99230"/>
              <a:ext cx="256835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 rot="1789591">
              <a:off x="9066422" y="16341"/>
              <a:ext cx="215209" cy="256821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8836715" y="131921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445577" y="-92335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 rot="-1964817">
              <a:off x="7620084" y="553324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 rot="-1447329">
              <a:off x="7082181" y="-59542"/>
              <a:ext cx="256810" cy="256163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 rot="1444061">
              <a:off x="6038695" y="166829"/>
              <a:ext cx="256820" cy="163841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 rot="4097212">
              <a:off x="8293201" y="672399"/>
              <a:ext cx="184648" cy="256812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 rot="4182644">
              <a:off x="3119409" y="4732025"/>
              <a:ext cx="230814" cy="230814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 rot="-4905368">
              <a:off x="47576" y="2593779"/>
              <a:ext cx="248366" cy="248355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-54609" y="3124075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 rot="5756751">
              <a:off x="4508674" y="4992510"/>
              <a:ext cx="264659" cy="215237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 rot="-1642964">
              <a:off x="488128" y="3297298"/>
              <a:ext cx="173597" cy="256811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-61521" y="464280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 rot="1616468">
              <a:off x="791230" y="3789388"/>
              <a:ext cx="174274" cy="256851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 rot="1887299">
              <a:off x="95348" y="4976446"/>
              <a:ext cx="152799" cy="25682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 rot="-2424101">
              <a:off x="4037757" y="5015696"/>
              <a:ext cx="194427" cy="256846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 rot="5074100">
              <a:off x="1795003" y="4894752"/>
              <a:ext cx="205485" cy="256199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590072" y="4782944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467327" y="4812897"/>
              <a:ext cx="215224" cy="236037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5493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 rot="1404782">
              <a:off x="1757253" y="4478796"/>
              <a:ext cx="256843" cy="194424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 rot="-2889356">
              <a:off x="42222" y="3695880"/>
              <a:ext cx="215219" cy="256834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325653" y="468986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 rot="3891786">
              <a:off x="747980" y="4447574"/>
              <a:ext cx="256852" cy="256852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 rot="10546735">
              <a:off x="2333495" y="4819538"/>
              <a:ext cx="256826" cy="256826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 rot="1345434">
              <a:off x="2851762" y="5016040"/>
              <a:ext cx="256807" cy="256161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 rot="-1610580">
              <a:off x="97613" y="4374451"/>
              <a:ext cx="256873" cy="163875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 rot="-1646234">
              <a:off x="1204270" y="4206459"/>
              <a:ext cx="184658" cy="256826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 rot="3799883">
              <a:off x="8874076" y="2381618"/>
              <a:ext cx="248395" cy="24838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 rot="8331321">
              <a:off x="8990974" y="3105466"/>
              <a:ext cx="252284" cy="230167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 rot="-4393353">
              <a:off x="9003600" y="4587778"/>
              <a:ext cx="264649" cy="215229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 rot="-1905983">
              <a:off x="8108013" y="3661290"/>
              <a:ext cx="256852" cy="173628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798113" y="4971731"/>
              <a:ext cx="173608" cy="256827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 rot="-2337863">
              <a:off x="8487784" y="4566973"/>
              <a:ext cx="121596" cy="256825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 rot="5048341">
              <a:off x="8701221" y="2754451"/>
              <a:ext cx="174250" cy="256816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 rot="9113199">
              <a:off x="6948340" y="4591271"/>
              <a:ext cx="152793" cy="25681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 rot="3439445">
              <a:off x="7420819" y="4599991"/>
              <a:ext cx="194421" cy="256839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 rot="729362">
              <a:off x="6158941" y="4795522"/>
              <a:ext cx="205499" cy="256215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 rot="6577114">
              <a:off x="5012602" y="-138481"/>
              <a:ext cx="256775" cy="256775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 rot="9704310">
              <a:off x="9028318" y="3764788"/>
              <a:ext cx="215212" cy="23602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 rot="3979180">
              <a:off x="6697263" y="4971730"/>
              <a:ext cx="194414" cy="256828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8330018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 rot="2419421">
              <a:off x="7180708" y="5046918"/>
              <a:ext cx="256836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 rot="-4139587">
              <a:off x="5167220" y="4895748"/>
              <a:ext cx="215196" cy="256806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 rot="-9294082">
              <a:off x="8608927" y="3639699"/>
              <a:ext cx="246431" cy="241236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 rot="9313696">
              <a:off x="8792435" y="4260786"/>
              <a:ext cx="256873" cy="25687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09170" y="4980149"/>
              <a:ext cx="184667" cy="256839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6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jpg"/><Relationship Id="rId3" Type="http://schemas.openxmlformats.org/officeDocument/2006/relationships/image" Target="../media/image32.gif"/><Relationship Id="rId7" Type="http://schemas.openxmlformats.org/officeDocument/2006/relationships/image" Target="../media/image13.png"/><Relationship Id="rId12" Type="http://schemas.openxmlformats.org/officeDocument/2006/relationships/image" Target="../media/image1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jpeg"/><Relationship Id="rId11" Type="http://schemas.openxmlformats.org/officeDocument/2006/relationships/image" Target="../media/image31.png"/><Relationship Id="rId5" Type="http://schemas.openxmlformats.org/officeDocument/2006/relationships/image" Target="../media/image15.jpeg"/><Relationship Id="rId10" Type="http://schemas.openxmlformats.org/officeDocument/2006/relationships/image" Target="../media/image30.png"/><Relationship Id="rId4" Type="http://schemas.openxmlformats.org/officeDocument/2006/relationships/image" Target="../media/image34.jpe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7" Type="http://schemas.openxmlformats.org/officeDocument/2006/relationships/image" Target="../media/image36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36.png"/><Relationship Id="rId7" Type="http://schemas.openxmlformats.org/officeDocument/2006/relationships/image" Target="../media/image31.png"/><Relationship Id="rId12" Type="http://schemas.openxmlformats.org/officeDocument/2006/relationships/image" Target="../media/image17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0.png"/><Relationship Id="rId11" Type="http://schemas.openxmlformats.org/officeDocument/2006/relationships/image" Target="../media/image13.png"/><Relationship Id="rId5" Type="http://schemas.openxmlformats.org/officeDocument/2006/relationships/image" Target="../media/image29.png"/><Relationship Id="rId10" Type="http://schemas.openxmlformats.org/officeDocument/2006/relationships/image" Target="../media/image12.jpeg"/><Relationship Id="rId4" Type="http://schemas.openxmlformats.org/officeDocument/2006/relationships/image" Target="../media/image28.jpg"/><Relationship Id="rId9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image" Target="../media/image12.jpeg"/><Relationship Id="rId7" Type="http://schemas.openxmlformats.org/officeDocument/2006/relationships/image" Target="../media/image22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8.jpe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47.png"/><Relationship Id="rId7" Type="http://schemas.openxmlformats.org/officeDocument/2006/relationships/image" Target="../media/image2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48.png"/><Relationship Id="rId9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jpeg"/><Relationship Id="rId5" Type="http://schemas.openxmlformats.org/officeDocument/2006/relationships/image" Target="../media/image10.jpg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8.png"/><Relationship Id="rId7" Type="http://schemas.openxmlformats.org/officeDocument/2006/relationships/image" Target="../media/image12.jpeg"/><Relationship Id="rId12" Type="http://schemas.openxmlformats.org/officeDocument/2006/relationships/image" Target="../media/image17.jpeg"/><Relationship Id="rId17" Type="http://schemas.openxmlformats.org/officeDocument/2006/relationships/image" Target="../media/image22.jpeg"/><Relationship Id="rId2" Type="http://schemas.openxmlformats.org/officeDocument/2006/relationships/image" Target="../media/image7.jpg"/><Relationship Id="rId16" Type="http://schemas.openxmlformats.org/officeDocument/2006/relationships/image" Target="../media/image21.jpeg"/><Relationship Id="rId20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jpeg"/><Relationship Id="rId11" Type="http://schemas.openxmlformats.org/officeDocument/2006/relationships/image" Target="../media/image16.jpeg"/><Relationship Id="rId5" Type="http://schemas.openxmlformats.org/officeDocument/2006/relationships/image" Target="../media/image10.jpg"/><Relationship Id="rId15" Type="http://schemas.openxmlformats.org/officeDocument/2006/relationships/image" Target="../media/image20.png"/><Relationship Id="rId10" Type="http://schemas.openxmlformats.org/officeDocument/2006/relationships/image" Target="../media/image15.jpeg"/><Relationship Id="rId19" Type="http://schemas.openxmlformats.org/officeDocument/2006/relationships/image" Target="../media/image24.png"/><Relationship Id="rId4" Type="http://schemas.openxmlformats.org/officeDocument/2006/relationships/image" Target="../media/image9.jpe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ctrTitle"/>
          </p:nvPr>
        </p:nvSpPr>
        <p:spPr>
          <a:xfrm>
            <a:off x="1" y="1744175"/>
            <a:ext cx="891757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DESIGN AND CONSTRUCTION SUN DRYING  WET CLOTHES SYSTEM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58" y="149603"/>
            <a:ext cx="4435283" cy="986477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058784" y="3596243"/>
            <a:ext cx="4094616" cy="124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Hoàng Phi Long – SE62021 (Leader)</a:t>
            </a:r>
          </a:p>
          <a:p>
            <a:pPr algn="l"/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Nguyễn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Đình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Phong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- SE61968</a:t>
            </a:r>
          </a:p>
          <a:p>
            <a:pPr algn="l"/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Trịnh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Bình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– SE61780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80232" y="3572705"/>
            <a:ext cx="2312534" cy="48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Team Members: 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58784" y="3243598"/>
            <a:ext cx="4235669" cy="593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Mr.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Nguyễn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Đức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Lợi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80232" y="3243598"/>
            <a:ext cx="2312534" cy="48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Supervisor: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520" y="1191874"/>
            <a:ext cx="472184" cy="472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80" y="1163517"/>
            <a:ext cx="664659" cy="664659"/>
          </a:xfrm>
          <a:prstGeom prst="rect">
            <a:avLst/>
          </a:prstGeom>
        </p:spPr>
      </p:pic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13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1554776" y="4022529"/>
            <a:ext cx="1143000" cy="742950"/>
          </a:xfrm>
          <a:prstGeom prst="parallelogram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Rain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77465" y="3998036"/>
            <a:ext cx="1600200" cy="800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15" name="Straight Arrow Connector 14"/>
          <p:cNvCxnSpPr>
            <a:stCxn id="12" idx="2"/>
            <a:endCxn id="13" idx="1"/>
          </p:cNvCxnSpPr>
          <p:nvPr/>
        </p:nvCxnSpPr>
        <p:spPr>
          <a:xfrm>
            <a:off x="2604907" y="4394005"/>
            <a:ext cx="872558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7" name="Curved Connector 36"/>
          <p:cNvCxnSpPr/>
          <p:nvPr/>
        </p:nvCxnSpPr>
        <p:spPr>
          <a:xfrm flipH="1">
            <a:off x="5771724" y="4001121"/>
            <a:ext cx="286764" cy="282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5077665" y="4394005"/>
            <a:ext cx="779689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04155" y="4133258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4154" y="4651179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Flowchart: Summing Junction 22"/>
          <p:cNvSpPr/>
          <p:nvPr/>
        </p:nvSpPr>
        <p:spPr>
          <a:xfrm>
            <a:off x="7326076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Flowchart: Summing Junction 23"/>
          <p:cNvSpPr/>
          <p:nvPr/>
        </p:nvSpPr>
        <p:spPr>
          <a:xfrm>
            <a:off x="5885157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7053" y="4133257"/>
            <a:ext cx="620658" cy="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 descr="Image result for arduino mega 256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62" y="4109999"/>
            <a:ext cx="1109858" cy="65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65" y="3622667"/>
            <a:ext cx="1172945" cy="117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8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28" y="3603054"/>
            <a:ext cx="1172070" cy="11925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14" y="1774798"/>
            <a:ext cx="1500322" cy="1210316"/>
          </a:xfrm>
          <a:prstGeom prst="rect">
            <a:avLst/>
          </a:prstGeom>
        </p:spPr>
      </p:pic>
      <p:pic>
        <p:nvPicPr>
          <p:cNvPr id="31" name="Picture 6" descr="Related image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4082675" y="2223341"/>
            <a:ext cx="1578304" cy="19441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8" descr="Image result for t-shirt flat pn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57985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t-shirt flat 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57325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Parallelogram 24"/>
          <p:cNvSpPr/>
          <p:nvPr/>
        </p:nvSpPr>
        <p:spPr>
          <a:xfrm>
            <a:off x="3875274" y="3225403"/>
            <a:ext cx="818990" cy="532344"/>
          </a:xfrm>
          <a:prstGeom prst="parallelogram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Limit</a:t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5" name="Straight Arrow Connector 34"/>
          <p:cNvCxnSpPr>
            <a:stCxn id="25" idx="4"/>
          </p:cNvCxnSpPr>
          <p:nvPr/>
        </p:nvCxnSpPr>
        <p:spPr>
          <a:xfrm flipH="1">
            <a:off x="4277565" y="3757747"/>
            <a:ext cx="7204" cy="2402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36" name="Picture 2" descr="Image result for limit switch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55" y="3273865"/>
            <a:ext cx="435420" cy="4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COLLECT CLOTHES WHEN RAIN </a:t>
            </a:r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ENDS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2690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14479 -0.04012 C 0.17518 -0.04907 0.22049 -0.05401 0.26788 -0.05401 C 0.32188 -0.05401 0.36493 -0.04907 0.39549 -0.04012 L 0.54045 -7.40741E-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-2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8.64198E-7 L 0.1224 -0.03056 C 0.14827 -0.03735 0.18663 -0.04105 0.22656 -0.04105 C 0.2724 -0.04105 0.30886 -0.03735 0.33472 -0.03056 L 0.45747 8.64198E-7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-20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7812 0.000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19753E-6 L 0.13385 0.0027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1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19753E-6 L 0.18958 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050" name="Picture 2" descr="https://scontent.fsgn5-3.fna.fbcdn.net/v/t1.15752-9/40222242_510124422791849_1037007093271363584_n.png?_nc_cat=0&amp;oh=3b44284541cc8a24329576c4fe3f3505&amp;oe=5BF2A1C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959" y="1892033"/>
            <a:ext cx="8258175" cy="196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IMPLEMETATION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DRY/COLLECT </a:t>
            </a:r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CLOTHES WHEN RAIN </a:t>
            </a:r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STARTS/ENDS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849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0" y="1302614"/>
            <a:ext cx="472184" cy="4721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14" y="1774798"/>
            <a:ext cx="1500322" cy="1210316"/>
          </a:xfrm>
          <a:prstGeom prst="rect">
            <a:avLst/>
          </a:prstGeom>
        </p:spPr>
      </p:pic>
      <p:pic>
        <p:nvPicPr>
          <p:cNvPr id="19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99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082675" y="2223341"/>
            <a:ext cx="1578304" cy="19441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8" descr="Image result for t-shirt fla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1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-shirt fla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83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521" y="1081091"/>
            <a:ext cx="664659" cy="664659"/>
          </a:xfrm>
          <a:prstGeom prst="rect">
            <a:avLst/>
          </a:prstGeom>
        </p:spPr>
      </p:pic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13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8" name="Parallelogram 27"/>
          <p:cNvSpPr/>
          <p:nvPr/>
        </p:nvSpPr>
        <p:spPr>
          <a:xfrm>
            <a:off x="1554776" y="4022529"/>
            <a:ext cx="1143000" cy="742950"/>
          </a:xfrm>
          <a:prstGeom prst="parallelogram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Rain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29" name="Rectangle 28"/>
          <p:cNvSpPr/>
          <p:nvPr/>
        </p:nvSpPr>
        <p:spPr>
          <a:xfrm>
            <a:off x="3477465" y="3998036"/>
            <a:ext cx="1600200" cy="800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30" name="Straight Arrow Connector 29"/>
          <p:cNvCxnSpPr>
            <a:stCxn id="28" idx="2"/>
            <a:endCxn id="29" idx="1"/>
          </p:cNvCxnSpPr>
          <p:nvPr/>
        </p:nvCxnSpPr>
        <p:spPr>
          <a:xfrm>
            <a:off x="2604907" y="4394005"/>
            <a:ext cx="872558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1" name="Straight Arrow Connector 30"/>
          <p:cNvCxnSpPr>
            <a:stCxn id="29" idx="3"/>
          </p:cNvCxnSpPr>
          <p:nvPr/>
        </p:nvCxnSpPr>
        <p:spPr>
          <a:xfrm flipV="1">
            <a:off x="5077665" y="4394005"/>
            <a:ext cx="779689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104155" y="4133258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04154" y="4651179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4" name="Flowchart: Summing Junction 33"/>
          <p:cNvSpPr/>
          <p:nvPr/>
        </p:nvSpPr>
        <p:spPr>
          <a:xfrm>
            <a:off x="7326076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Flowchart: Summing Junction 34"/>
          <p:cNvSpPr/>
          <p:nvPr/>
        </p:nvSpPr>
        <p:spPr>
          <a:xfrm>
            <a:off x="5885157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Parallelogram 35"/>
          <p:cNvSpPr/>
          <p:nvPr/>
        </p:nvSpPr>
        <p:spPr>
          <a:xfrm>
            <a:off x="3875274" y="3225403"/>
            <a:ext cx="818990" cy="532344"/>
          </a:xfrm>
          <a:prstGeom prst="parallelogram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Limit</a:t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36" idx="4"/>
          </p:cNvCxnSpPr>
          <p:nvPr/>
        </p:nvCxnSpPr>
        <p:spPr>
          <a:xfrm flipH="1">
            <a:off x="4277565" y="3757747"/>
            <a:ext cx="7204" cy="2402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9" name="Curved Connector 38"/>
          <p:cNvCxnSpPr/>
          <p:nvPr/>
        </p:nvCxnSpPr>
        <p:spPr>
          <a:xfrm>
            <a:off x="7648270" y="4022529"/>
            <a:ext cx="286764" cy="282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COLLECT </a:t>
            </a:r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CLOTHES </a:t>
            </a:r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AT NIGHT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0208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1129 -0.04012 C 0.13473 -0.04907 0.16962 -0.05401 0.20591 -0.05401 C 0.2474 -0.05401 0.28056 -0.04907 0.304 -0.04012 L 0.41546 -2.09877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-2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35802E-6 L 0.14479 -0.04012 C 0.17517 -0.04907 0.22048 -0.05401 0.26788 -0.05401 C 0.32187 -0.05401 0.36493 -0.04907 0.39548 -0.04012 L 0.54045 -1.35802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-27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93827E-6 L -0.0724 0.001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93827E-6 L -0.13125 0.003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6 L -0.19271 -0.00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4520" y="1191874"/>
            <a:ext cx="472184" cy="472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2380" y="1163517"/>
            <a:ext cx="664659" cy="664659"/>
          </a:xfrm>
          <a:prstGeom prst="rect">
            <a:avLst/>
          </a:prstGeom>
        </p:spPr>
      </p:pic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13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14" y="1774798"/>
            <a:ext cx="1500322" cy="1210316"/>
          </a:xfrm>
          <a:prstGeom prst="rect">
            <a:avLst/>
          </a:prstGeom>
        </p:spPr>
      </p:pic>
      <p:pic>
        <p:nvPicPr>
          <p:cNvPr id="31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/>
          <p:cNvSpPr/>
          <p:nvPr/>
        </p:nvSpPr>
        <p:spPr>
          <a:xfrm>
            <a:off x="4082675" y="2223341"/>
            <a:ext cx="1578304" cy="19441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8" descr="Image result for t-shirt fla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57985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Image result for t-shirt fla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465" y="2457325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Parallelogram 37"/>
          <p:cNvSpPr/>
          <p:nvPr/>
        </p:nvSpPr>
        <p:spPr>
          <a:xfrm>
            <a:off x="1554776" y="4022529"/>
            <a:ext cx="1143000" cy="742950"/>
          </a:xfrm>
          <a:prstGeom prst="parallelogram">
            <a:avLst/>
          </a:prstGeom>
          <a:ln>
            <a:solidFill>
              <a:srgbClr val="0070C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Rain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477465" y="3998036"/>
            <a:ext cx="1600200" cy="800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40" name="Straight Arrow Connector 39"/>
          <p:cNvCxnSpPr>
            <a:stCxn id="38" idx="2"/>
            <a:endCxn id="39" idx="1"/>
          </p:cNvCxnSpPr>
          <p:nvPr/>
        </p:nvCxnSpPr>
        <p:spPr>
          <a:xfrm>
            <a:off x="2604907" y="4394005"/>
            <a:ext cx="872558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41" name="Curved Connector 40"/>
          <p:cNvCxnSpPr/>
          <p:nvPr/>
        </p:nvCxnSpPr>
        <p:spPr>
          <a:xfrm flipH="1">
            <a:off x="5771724" y="4001121"/>
            <a:ext cx="286764" cy="282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39" idx="3"/>
          </p:cNvCxnSpPr>
          <p:nvPr/>
        </p:nvCxnSpPr>
        <p:spPr>
          <a:xfrm flipV="1">
            <a:off x="5077665" y="4394005"/>
            <a:ext cx="779689" cy="408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104155" y="4133258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104154" y="4651179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45" name="Flowchart: Summing Junction 44"/>
          <p:cNvSpPr/>
          <p:nvPr/>
        </p:nvSpPr>
        <p:spPr>
          <a:xfrm>
            <a:off x="7326076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6" name="Flowchart: Summing Junction 45"/>
          <p:cNvSpPr/>
          <p:nvPr/>
        </p:nvSpPr>
        <p:spPr>
          <a:xfrm>
            <a:off x="5885157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47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7053" y="4210839"/>
            <a:ext cx="620658" cy="46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Picture 4" descr="Image result for arduino mega 25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6462" y="4109999"/>
            <a:ext cx="1109858" cy="65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6" descr="Related image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1865" y="3622667"/>
            <a:ext cx="1172945" cy="117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8" descr="Related image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0728" y="3603054"/>
            <a:ext cx="1172070" cy="11925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Parallelogram 50"/>
          <p:cNvSpPr/>
          <p:nvPr/>
        </p:nvSpPr>
        <p:spPr>
          <a:xfrm>
            <a:off x="3875274" y="3225403"/>
            <a:ext cx="818990" cy="532344"/>
          </a:xfrm>
          <a:prstGeom prst="parallelogram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Limit</a:t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52" name="Straight Arrow Connector 51"/>
          <p:cNvCxnSpPr>
            <a:stCxn id="51" idx="4"/>
          </p:cNvCxnSpPr>
          <p:nvPr/>
        </p:nvCxnSpPr>
        <p:spPr>
          <a:xfrm flipH="1">
            <a:off x="4277565" y="3757747"/>
            <a:ext cx="7204" cy="2402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53" name="Picture 2" descr="Image result for limit switch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9855" y="3273865"/>
            <a:ext cx="435420" cy="435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DRY CLOTHES AT DAY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750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-7.40741E-7 L 0.14479 -0.04012 C 0.17518 -0.04907 0.22049 -0.05401 0.26788 -0.05401 C 0.32188 -0.05401 0.36493 -0.04907 0.39549 -0.04012 L 0.54045 -7.40741E-7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-2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8.64198E-7 L 0.1224 -0.03056 C 0.14827 -0.03735 0.18663 -0.04105 0.22656 -0.04105 C 0.2724 -0.04105 0.30886 -0.03735 0.33472 -0.03056 L 0.45747 8.64198E-7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865" y="-206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4.93827E-6 L 0.07812 0.00031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06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19753E-6 L 0.13385 0.00277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684" y="12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4.19753E-6 L 0.18958 0.00277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479" y="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-21600000">
                                      <p:cBhvr>
                                        <p:cTn id="2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146" name="Picture 2" descr="https://scontent.fsgn5-3.fna.fbcdn.net/v/t1.15752-9/40330341_669636873403582_8808357370041204736_n.png?_nc_cat=0&amp;oh=f5f78b6eb65602f60affe43cb193acf5&amp;oe=5BF0C53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62" y="2064773"/>
            <a:ext cx="7915275" cy="2009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IMPLEMETATION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DRY/COLLECT </a:t>
            </a:r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CLOTHES </a:t>
            </a:r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AT DAY/NIGHT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2319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13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5" name="Parallelogram 24"/>
          <p:cNvSpPr/>
          <p:nvPr/>
        </p:nvSpPr>
        <p:spPr>
          <a:xfrm>
            <a:off x="2129988" y="3868705"/>
            <a:ext cx="1282428" cy="742950"/>
          </a:xfrm>
          <a:prstGeom prst="parallelogram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RF Remote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5" name="Parallelogram 34"/>
          <p:cNvSpPr/>
          <p:nvPr/>
        </p:nvSpPr>
        <p:spPr>
          <a:xfrm>
            <a:off x="3814781" y="3868705"/>
            <a:ext cx="1360764" cy="742950"/>
          </a:xfrm>
          <a:prstGeom prst="parallelogram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Keypad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6" name="Parallelogram 35"/>
          <p:cNvSpPr/>
          <p:nvPr/>
        </p:nvSpPr>
        <p:spPr>
          <a:xfrm>
            <a:off x="5577910" y="3868705"/>
            <a:ext cx="1360764" cy="742950"/>
          </a:xfrm>
          <a:prstGeom prst="parallelogram">
            <a:avLst/>
          </a:prstGeom>
          <a:ln w="28575"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Mobile Application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820833" y="2569801"/>
            <a:ext cx="1600200" cy="822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pic>
        <p:nvPicPr>
          <p:cNvPr id="38" name="Picture 4" descr="Image result for arduino mega 2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04" y="2595518"/>
            <a:ext cx="1109858" cy="7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/>
          <p:cNvSpPr/>
          <p:nvPr/>
        </p:nvSpPr>
        <p:spPr>
          <a:xfrm>
            <a:off x="3789143" y="1319958"/>
            <a:ext cx="1657350" cy="77152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H-Bridge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6" name="Straight Arrow Connector 45"/>
          <p:cNvCxnSpPr>
            <a:stCxn id="25" idx="0"/>
            <a:endCxn id="37" idx="2"/>
          </p:cNvCxnSpPr>
          <p:nvPr/>
        </p:nvCxnSpPr>
        <p:spPr>
          <a:xfrm flipV="1">
            <a:off x="2771202" y="3392761"/>
            <a:ext cx="1849731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35" idx="0"/>
            <a:endCxn id="37" idx="2"/>
          </p:cNvCxnSpPr>
          <p:nvPr/>
        </p:nvCxnSpPr>
        <p:spPr>
          <a:xfrm flipV="1">
            <a:off x="4495163" y="3392761"/>
            <a:ext cx="125770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36" idx="0"/>
          </p:cNvCxnSpPr>
          <p:nvPr/>
        </p:nvCxnSpPr>
        <p:spPr>
          <a:xfrm flipH="1" flipV="1">
            <a:off x="4620933" y="3392761"/>
            <a:ext cx="1637359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5" name="Rectangle 54"/>
          <p:cNvSpPr/>
          <p:nvPr/>
        </p:nvSpPr>
        <p:spPr>
          <a:xfrm>
            <a:off x="5744706" y="1318670"/>
            <a:ext cx="1657350" cy="77152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Dryer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1833580" y="1320906"/>
            <a:ext cx="1657350" cy="77152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DC Motor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6" name="Straight Arrow Connector 5"/>
          <p:cNvCxnSpPr>
            <a:stCxn id="43" idx="1"/>
            <a:endCxn id="56" idx="3"/>
          </p:cNvCxnSpPr>
          <p:nvPr/>
        </p:nvCxnSpPr>
        <p:spPr>
          <a:xfrm flipH="1">
            <a:off x="3490930" y="1705721"/>
            <a:ext cx="298213" cy="94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3" idx="3"/>
            <a:endCxn id="55" idx="1"/>
          </p:cNvCxnSpPr>
          <p:nvPr/>
        </p:nvCxnSpPr>
        <p:spPr>
          <a:xfrm flipV="1">
            <a:off x="5446493" y="1704433"/>
            <a:ext cx="298213" cy="128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37" idx="0"/>
            <a:endCxn id="43" idx="2"/>
          </p:cNvCxnSpPr>
          <p:nvPr/>
        </p:nvCxnSpPr>
        <p:spPr>
          <a:xfrm flipH="1" flipV="1">
            <a:off x="4617818" y="2091483"/>
            <a:ext cx="3115" cy="478318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642" y="1439452"/>
            <a:ext cx="548352" cy="548352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8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6958" y="1361742"/>
            <a:ext cx="691667" cy="703772"/>
          </a:xfrm>
          <a:prstGeom prst="rect">
            <a:avLst/>
          </a:prstGeom>
          <a:noFill/>
          <a:ln w="317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8042" y="1387512"/>
            <a:ext cx="736525" cy="682595"/>
          </a:xfrm>
          <a:prstGeom prst="rect">
            <a:avLst/>
          </a:prstGeom>
        </p:spPr>
      </p:pic>
      <p:pic>
        <p:nvPicPr>
          <p:cNvPr id="8194" name="Picture 2" descr="Image result for pt2262 4 kÃªnh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6826" y="3957147"/>
            <a:ext cx="511799" cy="596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3665" y="3930392"/>
            <a:ext cx="622995" cy="62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809" y="3973330"/>
            <a:ext cx="382965" cy="563874"/>
          </a:xfrm>
          <a:prstGeom prst="rect">
            <a:avLst/>
          </a:prstGeom>
        </p:spPr>
      </p:pic>
      <p:sp>
        <p:nvSpPr>
          <p:cNvPr id="26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SYSTEM CONTROLLING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6255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00" y="1644931"/>
            <a:ext cx="7400925" cy="2486025"/>
          </a:xfrm>
          <a:prstGeom prst="rect">
            <a:avLst/>
          </a:prstGeom>
        </p:spPr>
      </p:pic>
      <p:sp>
        <p:nvSpPr>
          <p:cNvPr id="5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IMPLEMETATION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SYSTEM CONTROLLING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70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4904" y="1512656"/>
            <a:ext cx="3136712" cy="1902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392640" y="1774343"/>
            <a:ext cx="4844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82221" y="2166460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82221" y="253855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82221" y="291232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18902" y="351145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38972" y="351145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242529" y="351145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957091" y="3511453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18902" y="3511453"/>
            <a:ext cx="4844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 rot="10800000">
            <a:off x="3245452" y="1630608"/>
            <a:ext cx="316670" cy="1437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62122" y="3855750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Column And Row</a:t>
            </a:r>
            <a:endParaRPr lang="en-US" dirty="0"/>
          </a:p>
        </p:txBody>
      </p:sp>
      <p:sp>
        <p:nvSpPr>
          <p:cNvPr id="19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HOW DOES IT WORKS?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MATRIX KEYPAD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9694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37" y="1802078"/>
            <a:ext cx="3554870" cy="2307263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7" y="1218603"/>
            <a:ext cx="1382857" cy="138285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053" y="1306722"/>
            <a:ext cx="3755936" cy="48385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42011" y="1802078"/>
            <a:ext cx="3422469" cy="16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3440" y="1593669"/>
            <a:ext cx="383177" cy="3135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42" name="Picture 2" descr="https://scontent.fsgn5-3.fna.fbcdn.net/v/t1.15752-9/40359003_2157441031177694_3656913650360254464_n.png?_nc_cat=0&amp;oh=e77d94085e58f596845b9c6bbda8697c&amp;oe=5BF2204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2011" y="2686664"/>
            <a:ext cx="3802101" cy="206318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HOW DOES IT WORKS?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RF REMOTE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0983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5" y="844544"/>
            <a:ext cx="2271391" cy="22713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794" y="3800475"/>
            <a:ext cx="1657350" cy="77152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Module Wi-Fi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25" y="1643086"/>
            <a:ext cx="927339" cy="927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19007" y="3774758"/>
            <a:ext cx="1600200" cy="822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900" y="2751951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0109" y="2589264"/>
            <a:ext cx="786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9232" y="2681675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Mobile App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43500" y="2046188"/>
            <a:ext cx="1215846" cy="105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62529" y="2056738"/>
            <a:ext cx="1404257" cy="1166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1354351"/>
            <a:ext cx="985006" cy="145031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2641468" y="2570425"/>
            <a:ext cx="1816232" cy="12300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8" idx="1"/>
          </p:cNvCxnSpPr>
          <p:nvPr/>
        </p:nvCxnSpPr>
        <p:spPr>
          <a:xfrm>
            <a:off x="3470144" y="4186238"/>
            <a:ext cx="1648864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4289" y="1515198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Message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86000" y="3185450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Get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26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38" y="1497413"/>
            <a:ext cx="1141987" cy="11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Image result for nodejs expres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86" y="1660504"/>
            <a:ext cx="1302087" cy="71704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0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96" y="1369490"/>
            <a:ext cx="1239635" cy="12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12" descr="Image result for nodemc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1" y="3860365"/>
            <a:ext cx="868993" cy="6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Image result for arduino mega 25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78" y="3800475"/>
            <a:ext cx="1109858" cy="7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>
                <a:solidFill>
                  <a:schemeClr val="accent1">
                    <a:lumMod val="75000"/>
                  </a:schemeClr>
                </a:solidFill>
              </a:rPr>
              <a:t>HOW DOES IT WORKS?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SYSTEM CONTROLLING FROM MOBILE APPLICATION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74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45679E-6 L -0.24375 0.054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3 L -0.49774 0.0839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0.00062 C 0.00434 -0.0071 0.00816 -0.0142 0.01302 -0.02068 C 0.02934 -0.0429 0.01406 -0.01605 0.02708 -0.03735 C 0.03038 -0.04228 0.03316 -0.04907 0.03663 -0.0534 C 0.03819 -0.05556 0.03993 -0.05741 0.04132 -0.05988 C 0.05538 -0.0821 0.046 -0.07068 0.05451 -0.08056 C 0.05573 -0.08303 0.05659 -0.08611 0.05798 -0.08858 C 0.06493 -0.10031 0.05833 -0.08364 0.06528 -0.09877 C 0.06562 -0.1 0.06979 -0.11296 0.07222 -0.11543 C 0.07344 -0.11667 0.07465 -0.11667 0.07587 -0.11759 C 0.0809 -0.13086 0.07465 -0.11667 0.08281 -0.12778 C 0.08524 -0.13056 0.08698 -0.13457 0.08889 -0.13796 C 0.08975 -0.13982 0.09132 -0.14105 0.09236 -0.14228 C 0.09861 -0.15833 0.0908 -0.14043 0.09844 -0.15031 C 0.10052 -0.1534 0.10191 -0.15833 0.10434 -0.1608 C 0.10677 -0.16358 0.10937 -0.16543 0.11146 -0.16883 C 0.11996 -0.18364 0.11024 -0.16759 0.11857 -0.17932 C 0.11944 -0.18056 0.11996 -0.1821 0.121 -0.18333 C 0.12239 -0.18519 0.12413 -0.18642 0.12569 -0.18766 C 0.12673 -0.18951 0.12795 -0.19198 0.12934 -0.19383 C 0.13142 -0.19661 0.13437 -0.19846 0.13628 -0.20185 C 0.13715 -0.2034 0.13784 -0.20494 0.13871 -0.20617 C 0.14097 -0.20926 0.14357 -0.21142 0.14583 -0.2142 C 0.14705 -0.21605 0.14844 -0.21667 0.14948 -0.21852 C 0.15625 -0.22994 0.1526 -0.22716 0.15885 -0.23117 C 0.16128 -0.23364 0.16389 -0.2358 0.16597 -0.2392 C 0.16719 -0.24105 0.16823 -0.24321 0.16962 -0.24506 C 0.17187 -0.24846 0.1743 -0.25093 0.17673 -0.2534 C 0.17795 -0.25463 0.17934 -0.25586 0.18021 -0.25741 L 0.18281 -0.26142 L 0.18281 -0.25957 " pathEditMode="relative" rAng="0" ptsTypes="AAAAAAAAAAAAAAAAAAAAAAAAAAAAAA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74 0.08395 L -0.24774 0.0839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3 L -0.42517 0.3246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517 0.32469 L -0.08507 0.3240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35" grpId="0" animBg="1"/>
      <p:bldP spid="35" grpId="1" animBg="1"/>
      <p:bldP spid="35" grpId="2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361414" y="1066441"/>
            <a:ext cx="65937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4294967295"/>
          </p:nvPr>
        </p:nvSpPr>
        <p:spPr>
          <a:xfrm>
            <a:off x="3273677" y="1769641"/>
            <a:ext cx="3207254" cy="2263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Overview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Demonstration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Parallelogram 26"/>
          <p:cNvSpPr/>
          <p:nvPr/>
        </p:nvSpPr>
        <p:spPr>
          <a:xfrm>
            <a:off x="2129988" y="3868705"/>
            <a:ext cx="1282428" cy="742950"/>
          </a:xfrm>
          <a:prstGeom prst="parallelogram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Light</a:t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>Sensor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8" name="Parallelogram 27"/>
          <p:cNvSpPr/>
          <p:nvPr/>
        </p:nvSpPr>
        <p:spPr>
          <a:xfrm>
            <a:off x="3814781" y="3868705"/>
            <a:ext cx="1360764" cy="742950"/>
          </a:xfrm>
          <a:prstGeom prst="parallelogram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Temperature</a:t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>Sensor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9" name="Parallelogram 28"/>
          <p:cNvSpPr/>
          <p:nvPr/>
        </p:nvSpPr>
        <p:spPr>
          <a:xfrm>
            <a:off x="5577910" y="3868705"/>
            <a:ext cx="1360764" cy="742950"/>
          </a:xfrm>
          <a:prstGeom prst="parallelogram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Humidity</a:t>
            </a:r>
            <a:br>
              <a:rPr lang="en-US" sz="1050" dirty="0" smtClean="0">
                <a:solidFill>
                  <a:schemeClr val="tx1"/>
                </a:solidFill>
              </a:rPr>
            </a:br>
            <a:r>
              <a:rPr lang="en-US" sz="1050" dirty="0" smtClean="0">
                <a:solidFill>
                  <a:schemeClr val="tx1"/>
                </a:solidFill>
              </a:rPr>
              <a:t>Sensor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3820833" y="2569801"/>
            <a:ext cx="1600200" cy="822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pic>
        <p:nvPicPr>
          <p:cNvPr id="34" name="Picture 4" descr="Image result for arduino mega 256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004" y="2595518"/>
            <a:ext cx="1109858" cy="7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/>
          <p:cNvSpPr/>
          <p:nvPr/>
        </p:nvSpPr>
        <p:spPr>
          <a:xfrm>
            <a:off x="5829450" y="2595518"/>
            <a:ext cx="1657350" cy="77152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Module Wi-Fi</a:t>
            </a:r>
          </a:p>
        </p:txBody>
      </p:sp>
      <p:pic>
        <p:nvPicPr>
          <p:cNvPr id="37" name="Picture 12" descr="Image result for nodemc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027" y="2629691"/>
            <a:ext cx="868993" cy="6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Rectangle 37"/>
          <p:cNvSpPr/>
          <p:nvPr/>
        </p:nvSpPr>
        <p:spPr>
          <a:xfrm>
            <a:off x="1755066" y="2595518"/>
            <a:ext cx="1657350" cy="771525"/>
          </a:xfrm>
          <a:prstGeom prst="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LCD Screen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3" name="Rectangle 42"/>
          <p:cNvSpPr/>
          <p:nvPr/>
        </p:nvSpPr>
        <p:spPr>
          <a:xfrm>
            <a:off x="5829450" y="1319957"/>
            <a:ext cx="1657350" cy="77152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Server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44" name="Rectangle 43"/>
          <p:cNvSpPr/>
          <p:nvPr/>
        </p:nvSpPr>
        <p:spPr>
          <a:xfrm>
            <a:off x="3814781" y="1319958"/>
            <a:ext cx="1657350" cy="771525"/>
          </a:xfrm>
          <a:prstGeom prst="rect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Mobile Application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5" name="Straight Arrow Connector 4"/>
          <p:cNvCxnSpPr>
            <a:stCxn id="36" idx="0"/>
            <a:endCxn id="43" idx="2"/>
          </p:cNvCxnSpPr>
          <p:nvPr/>
        </p:nvCxnSpPr>
        <p:spPr>
          <a:xfrm flipV="1">
            <a:off x="6658125" y="2091482"/>
            <a:ext cx="0" cy="5040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43" idx="1"/>
            <a:endCxn id="44" idx="3"/>
          </p:cNvCxnSpPr>
          <p:nvPr/>
        </p:nvCxnSpPr>
        <p:spPr>
          <a:xfrm flipH="1">
            <a:off x="5472131" y="1705720"/>
            <a:ext cx="357319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7" idx="0"/>
            <a:endCxn id="33" idx="2"/>
          </p:cNvCxnSpPr>
          <p:nvPr/>
        </p:nvCxnSpPr>
        <p:spPr>
          <a:xfrm flipV="1">
            <a:off x="2771202" y="3392761"/>
            <a:ext cx="1849731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8" idx="0"/>
            <a:endCxn id="33" idx="2"/>
          </p:cNvCxnSpPr>
          <p:nvPr/>
        </p:nvCxnSpPr>
        <p:spPr>
          <a:xfrm flipV="1">
            <a:off x="4495163" y="3392761"/>
            <a:ext cx="125770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9" idx="0"/>
          </p:cNvCxnSpPr>
          <p:nvPr/>
        </p:nvCxnSpPr>
        <p:spPr>
          <a:xfrm flipH="1" flipV="1">
            <a:off x="4620933" y="3392761"/>
            <a:ext cx="1637359" cy="475944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33" idx="1"/>
            <a:endCxn id="38" idx="3"/>
          </p:cNvCxnSpPr>
          <p:nvPr/>
        </p:nvCxnSpPr>
        <p:spPr>
          <a:xfrm flipH="1">
            <a:off x="3412416" y="2981281"/>
            <a:ext cx="4084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3" idx="3"/>
            <a:endCxn id="36" idx="1"/>
          </p:cNvCxnSpPr>
          <p:nvPr/>
        </p:nvCxnSpPr>
        <p:spPr>
          <a:xfrm>
            <a:off x="5421033" y="2981281"/>
            <a:ext cx="40841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 descr="Image result for lcd nokia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5324" y="2682139"/>
            <a:ext cx="791312" cy="599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389858" y="3994176"/>
            <a:ext cx="762687" cy="57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Image result for DHT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7268" y="3900136"/>
            <a:ext cx="841560" cy="6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4" descr="Image result for DHT1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7512" y="3894423"/>
            <a:ext cx="841560" cy="631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SHOW SYSTEM INFORMATION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063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963334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7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SHOW SYSTEM INFORMATION</a:t>
            </a:r>
            <a:endParaRPr lang="en-US" sz="2400" dirty="0">
              <a:latin typeface="Abel" panose="020B0604020202020204" charset="0"/>
            </a:endParaRPr>
          </a:p>
        </p:txBody>
      </p:sp>
      <p:pic>
        <p:nvPicPr>
          <p:cNvPr id="1026" name="Picture 2" descr="https://scontent.fsgn5-3.fna.fbcdn.net/v/t1.15752-9/40376878_2010172795941348_597401805952909312_n.png?_nc_cat=0&amp;oh=6da8b551fc90a824960372f32489d8c0&amp;oe=5C011FD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7265" y="2116685"/>
            <a:ext cx="6524625" cy="1866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273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5" y="844544"/>
            <a:ext cx="2271391" cy="22713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794" y="3800475"/>
            <a:ext cx="1657350" cy="77152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Module Wi-Fi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25" y="1643086"/>
            <a:ext cx="927339" cy="927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19007" y="3774758"/>
            <a:ext cx="1600200" cy="822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900" y="2751951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0109" y="2589264"/>
            <a:ext cx="786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9232" y="2681675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Mobile App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43500" y="2046188"/>
            <a:ext cx="1215846" cy="105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62529" y="2056738"/>
            <a:ext cx="1404257" cy="1166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1354351"/>
            <a:ext cx="985006" cy="145031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2641468" y="2570425"/>
            <a:ext cx="1816232" cy="12300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8" idx="1"/>
          </p:cNvCxnSpPr>
          <p:nvPr/>
        </p:nvCxnSpPr>
        <p:spPr>
          <a:xfrm>
            <a:off x="3470144" y="4186238"/>
            <a:ext cx="1648864" cy="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4289" y="1515198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Message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86000" y="3185450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Get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HOW DOES IT WORKS?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UPDATE SYSTEM INFORMATION TO MOBILE APPLICATION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590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45679E-6 L -0.24375 0.0549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3 L -0.49774 0.0839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0.00062 C 0.00434 -0.0071 0.00816 -0.0142 0.01302 -0.02068 C 0.02934 -0.0429 0.01406 -0.01605 0.02708 -0.03735 C 0.03038 -0.04228 0.03316 -0.04907 0.03663 -0.0534 C 0.03819 -0.05556 0.03993 -0.05741 0.04132 -0.05988 C 0.05538 -0.0821 0.046 -0.07068 0.05451 -0.08056 C 0.05573 -0.08303 0.05659 -0.08611 0.05798 -0.08858 C 0.06493 -0.10031 0.05833 -0.08364 0.06528 -0.09877 C 0.06562 -0.1 0.06979 -0.11296 0.07222 -0.11543 C 0.07344 -0.11667 0.07465 -0.11667 0.07587 -0.11759 C 0.0809 -0.13086 0.07465 -0.11667 0.08281 -0.12778 C 0.08524 -0.13056 0.08698 -0.13457 0.08889 -0.13796 C 0.08975 -0.13982 0.09132 -0.14105 0.09236 -0.14228 C 0.09861 -0.15833 0.0908 -0.14043 0.09844 -0.15031 C 0.10052 -0.1534 0.10191 -0.15833 0.10434 -0.1608 C 0.10677 -0.16358 0.10937 -0.16543 0.11146 -0.16883 C 0.11996 -0.18364 0.11024 -0.16759 0.11857 -0.17932 C 0.11944 -0.18056 0.11996 -0.1821 0.121 -0.18333 C 0.12239 -0.18519 0.12413 -0.18642 0.12569 -0.18766 C 0.12673 -0.18951 0.12795 -0.19198 0.12934 -0.19383 C 0.13142 -0.19661 0.13437 -0.19846 0.13628 -0.20185 C 0.13715 -0.2034 0.13784 -0.20494 0.13871 -0.20617 C 0.14097 -0.20926 0.14357 -0.21142 0.14583 -0.2142 C 0.14705 -0.21605 0.14844 -0.21667 0.14948 -0.21852 C 0.15625 -0.22994 0.1526 -0.22716 0.15885 -0.23117 C 0.16128 -0.23364 0.16389 -0.2358 0.16597 -0.2392 C 0.16719 -0.24105 0.16823 -0.24321 0.16962 -0.24506 C 0.17187 -0.24846 0.1743 -0.25093 0.17673 -0.2534 C 0.17795 -0.25463 0.17934 -0.25586 0.18021 -0.25741 L 0.18281 -0.26142 L 0.18281 -0.25957 " pathEditMode="relative" rAng="0" ptsTypes="AAAAAAAAAAAAAAAAAAAAAAAAAAAAAAAA">
                                      <p:cBhvr>
                                        <p:cTn id="2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74 0.08395 L -0.24774 0.08395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path" presetSubtype="0" accel="50000" decel="5000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3 L -0.42517 0.32469 " pathEditMode="relative" rAng="0" ptsTypes="AA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49" y="137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2517 0.32469 L -0.08507 0.32407 " pathEditMode="relative" rAng="0" ptsTypes="AA">
                                      <p:cBhvr>
                                        <p:cTn id="3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97" y="-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3" animBg="1"/>
      <p:bldP spid="25" grpId="4" animBg="1"/>
      <p:bldP spid="25" grpId="5" animBg="1"/>
      <p:bldP spid="25" grpId="6" animBg="1"/>
      <p:bldP spid="25" grpId="7" animBg="1"/>
      <p:bldP spid="35" grpId="0" animBg="1"/>
      <p:bldP spid="35" grpId="1" animBg="1"/>
      <p:bldP spid="35" grpId="2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5" y="844544"/>
            <a:ext cx="2271391" cy="22713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195662" y="3829002"/>
            <a:ext cx="1657350" cy="771525"/>
          </a:xfrm>
          <a:prstGeom prst="rect">
            <a:avLst/>
          </a:prstGeom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Module Wi-Fi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25" y="1643086"/>
            <a:ext cx="927339" cy="927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71900" y="3800475"/>
            <a:ext cx="1600200" cy="82296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900" y="2751951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0109" y="2589264"/>
            <a:ext cx="786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9232" y="2681675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Mobile App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43500" y="2046188"/>
            <a:ext cx="1215846" cy="1055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62529" y="2056738"/>
            <a:ext cx="1404257" cy="11669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1354351"/>
            <a:ext cx="985006" cy="145031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2024337" y="2570425"/>
            <a:ext cx="2433363" cy="1258577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8" idx="1"/>
          </p:cNvCxnSpPr>
          <p:nvPr/>
        </p:nvCxnSpPr>
        <p:spPr>
          <a:xfrm flipV="1">
            <a:off x="2853012" y="4211955"/>
            <a:ext cx="918888" cy="2810"/>
          </a:xfrm>
          <a:prstGeom prst="straightConnector1">
            <a:avLst/>
          </a:prstGeom>
          <a:ln w="38100">
            <a:solidFill>
              <a:schemeClr val="accent1"/>
            </a:solidFill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242957" y="3288755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Sensor</a:t>
            </a:r>
            <a:br>
              <a:rPr lang="en-US" sz="1050" dirty="0" smtClean="0"/>
            </a:br>
            <a:r>
              <a:rPr lang="en-US" sz="1050" dirty="0" smtClean="0"/>
              <a:t>Data</a:t>
            </a:r>
            <a:endParaRPr lang="en-US" sz="1050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915025" y="3801684"/>
            <a:ext cx="1657350" cy="821751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 smtClean="0">
                <a:solidFill>
                  <a:schemeClr val="tx1"/>
                </a:solidFill>
              </a:rPr>
              <a:t>Sensors</a:t>
            </a:r>
            <a:endParaRPr lang="en-US" sz="1050" dirty="0">
              <a:solidFill>
                <a:schemeClr val="tx1"/>
              </a:solidFill>
            </a:endParaRPr>
          </a:p>
        </p:txBody>
      </p:sp>
      <p:cxnSp>
        <p:nvCxnSpPr>
          <p:cNvPr id="4" name="Straight Arrow Connector 3"/>
          <p:cNvCxnSpPr>
            <a:stCxn id="26" idx="1"/>
            <a:endCxn id="8" idx="3"/>
          </p:cNvCxnSpPr>
          <p:nvPr/>
        </p:nvCxnSpPr>
        <p:spPr>
          <a:xfrm flipH="1" flipV="1">
            <a:off x="5372100" y="4211955"/>
            <a:ext cx="542925" cy="60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4085739" y="3250456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System</a:t>
            </a:r>
            <a:br>
              <a:rPr lang="en-US" sz="1050" dirty="0" smtClean="0"/>
            </a:br>
            <a:r>
              <a:rPr lang="en-US" sz="1050" dirty="0" smtClean="0"/>
              <a:t>Data</a:t>
            </a:r>
            <a:endParaRPr lang="en-US" sz="1050" dirty="0"/>
          </a:p>
        </p:txBody>
      </p:sp>
      <p:sp>
        <p:nvSpPr>
          <p:cNvPr id="34" name="TextBox 33"/>
          <p:cNvSpPr txBox="1"/>
          <p:nvPr/>
        </p:nvSpPr>
        <p:spPr>
          <a:xfrm>
            <a:off x="6190041" y="1751438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 smtClean="0"/>
              <a:t>Update data</a:t>
            </a:r>
            <a:br>
              <a:rPr lang="en-US" sz="1050" dirty="0" smtClean="0"/>
            </a:br>
            <a:r>
              <a:rPr lang="en-US" sz="1050" dirty="0" smtClean="0"/>
              <a:t>request</a:t>
            </a:r>
            <a:endParaRPr lang="en-US" sz="1050" dirty="0"/>
          </a:p>
        </p:txBody>
      </p:sp>
      <p:sp>
        <p:nvSpPr>
          <p:cNvPr id="32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HOW DOES IT WORKS?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UPDATE SYSTEM INFORMATION TO MOBILE APPLICATION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888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-2.22222E-6 L -0.01406 -0.29352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788" y="-146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path" presetSubtype="0" accel="50000" decel="5000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-0.29352 L -0.27361 -0.27716 " pathEditMode="relative" rAng="0" ptsTypes="AA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86" y="8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4.19753E-6 L -0.2441 -0.00216 " pathEditMode="relative" rAng="0" ptsTypes="AA">
                                      <p:cBhvr>
                                        <p:cTn id="3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858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7361 -0.27716 L -0.01406 -0.29352 " pathEditMode="relative" rAng="0" ptsTypes="AA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6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406 -0.29352 L 0.23004 -0.29135 " pathEditMode="relative" rAng="0" ptsTypes="AA">
                                      <p:cBhvr>
                                        <p:cTn id="5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257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30" grpId="0" animBg="1"/>
      <p:bldP spid="30" grpId="1" animBg="1"/>
      <p:bldP spid="30" grpId="2" animBg="1"/>
      <p:bldP spid="30" grpId="3" animBg="1"/>
      <p:bldP spid="30" grpId="4" animBg="1"/>
      <p:bldP spid="30" grpId="5" animBg="1"/>
      <p:bldP spid="30" grpId="6" animBg="1"/>
      <p:bldP spid="30" grpId="7" animBg="1"/>
      <p:bldP spid="34" grpId="0" animBg="1"/>
      <p:bldP spid="34" grpId="1" animBg="1"/>
      <p:bldP spid="3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361" y="1462792"/>
            <a:ext cx="893880" cy="893880"/>
          </a:xfrm>
          <a:prstGeom prst="rect">
            <a:avLst/>
          </a:prstGeom>
        </p:spPr>
      </p:pic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9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916723" y="2939562"/>
            <a:ext cx="1494693" cy="764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bel" panose="020B0604020202020204" charset="0"/>
              </a:rPr>
              <a:t>Solar Panel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4029809" y="2939561"/>
            <a:ext cx="1494693" cy="7649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bel" panose="020B0604020202020204" charset="0"/>
              </a:rPr>
              <a:t>Charger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046178" y="2939560"/>
            <a:ext cx="1494693" cy="76493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Abel" panose="020B0604020202020204" charset="0"/>
              </a:rPr>
              <a:t>Battery</a:t>
            </a:r>
            <a:endParaRPr lang="en-US" dirty="0">
              <a:latin typeface="Abel" panose="020B0604020202020204" charset="0"/>
            </a:endParaRPr>
          </a:p>
        </p:txBody>
      </p:sp>
      <p:cxnSp>
        <p:nvCxnSpPr>
          <p:cNvPr id="6" name="Straight Connector 5"/>
          <p:cNvCxnSpPr/>
          <p:nvPr/>
        </p:nvCxnSpPr>
        <p:spPr>
          <a:xfrm flipH="1">
            <a:off x="1881887" y="2356672"/>
            <a:ext cx="219474" cy="219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2558562" y="2444262"/>
            <a:ext cx="0" cy="342900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015764" y="2356672"/>
            <a:ext cx="219474" cy="219474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3" idx="3"/>
            <a:endCxn id="12" idx="1"/>
          </p:cNvCxnSpPr>
          <p:nvPr/>
        </p:nvCxnSpPr>
        <p:spPr>
          <a:xfrm flipV="1">
            <a:off x="3411416" y="3322027"/>
            <a:ext cx="618393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2" idx="3"/>
            <a:endCxn id="13" idx="1"/>
          </p:cNvCxnSpPr>
          <p:nvPr/>
        </p:nvCxnSpPr>
        <p:spPr>
          <a:xfrm flipV="1">
            <a:off x="5524502" y="3322026"/>
            <a:ext cx="521676" cy="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237" y="2968078"/>
            <a:ext cx="1019666" cy="677465"/>
          </a:xfrm>
          <a:prstGeom prst="rect">
            <a:avLst/>
          </a:prstGeom>
        </p:spPr>
      </p:pic>
      <p:pic>
        <p:nvPicPr>
          <p:cNvPr id="25" name="Content Placeholder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220430" y="2968078"/>
            <a:ext cx="1137602" cy="672494"/>
          </a:xfrm>
          <a:prstGeom prst="rect">
            <a:avLst/>
          </a:prstGeom>
        </p:spPr>
      </p:pic>
      <p:pic>
        <p:nvPicPr>
          <p:cNvPr id="26" name="Content Placeholder 12"/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6405344" y="2980036"/>
            <a:ext cx="776360" cy="683978"/>
          </a:xfrm>
          <a:prstGeom prst="rect">
            <a:avLst/>
          </a:prstGeom>
        </p:spPr>
      </p:pic>
      <p:sp>
        <p:nvSpPr>
          <p:cNvPr id="17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 &amp; IMPLEMENTATION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 smtClean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CHARGING USING SOLAR ENERGY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6107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indefinite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" y="2308644"/>
            <a:ext cx="91440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CONCLUSION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6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TEST CASES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26</a:t>
            </a:fld>
            <a:endParaRPr>
              <a:solidFill>
                <a:schemeClr val="tx1"/>
              </a:solidFill>
            </a:endParaRPr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84784351"/>
              </p:ext>
            </p:extLst>
          </p:nvPr>
        </p:nvGraphicFramePr>
        <p:xfrm>
          <a:off x="671587" y="887103"/>
          <a:ext cx="7800976" cy="4229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81583355"/>
              </p:ext>
            </p:extLst>
          </p:nvPr>
        </p:nvGraphicFramePr>
        <p:xfrm>
          <a:off x="2286000" y="1200150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684978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ADVANTAGES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Automatic drying system for rainy days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Having dryer system for use in rainy days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Multiple </a:t>
            </a:r>
            <a:r>
              <a:rPr lang="en-US" dirty="0">
                <a:solidFill>
                  <a:schemeClr val="tx1"/>
                </a:solidFill>
              </a:rPr>
              <a:t>control </a:t>
            </a:r>
            <a:r>
              <a:rPr lang="en-US" dirty="0" smtClean="0">
                <a:solidFill>
                  <a:schemeClr val="tx1"/>
                </a:solidFill>
              </a:rPr>
              <a:t>options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Powered by </a:t>
            </a:r>
            <a:r>
              <a:rPr lang="en-US" dirty="0">
                <a:solidFill>
                  <a:schemeClr val="tx1"/>
                </a:solidFill>
              </a:rPr>
              <a:t>solar </a:t>
            </a:r>
            <a:r>
              <a:rPr lang="en-US" dirty="0" smtClean="0">
                <a:solidFill>
                  <a:schemeClr val="tx1"/>
                </a:solidFill>
              </a:rPr>
              <a:t>energy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Possible to upgrade with extra options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Simple construction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Ability </a:t>
            </a:r>
            <a:r>
              <a:rPr lang="en-US" dirty="0">
                <a:solidFill>
                  <a:schemeClr val="tx1"/>
                </a:solidFill>
              </a:rPr>
              <a:t>to </a:t>
            </a:r>
            <a:r>
              <a:rPr lang="en-US" dirty="0" smtClean="0">
                <a:solidFill>
                  <a:schemeClr val="tx1"/>
                </a:solidFill>
              </a:rPr>
              <a:t>handle 1000 requests per second</a:t>
            </a:r>
            <a:endParaRPr lang="en-US" dirty="0">
              <a:solidFill>
                <a:schemeClr val="tx1"/>
              </a:solidFill>
            </a:endParaRPr>
          </a:p>
          <a:p>
            <a:pPr marL="76200" indent="0">
              <a:buClr>
                <a:schemeClr val="tx1"/>
              </a:buClr>
              <a:buNone/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27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7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DISADVANTAGES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Inadequate rain detection with the detection not being able to when the rain has stopped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Unable to assess clothes dryness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Delayed control of the mobile application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Limited automatic control functions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28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FUTURE </a:t>
            </a:r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DIRECTIONS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Implement Hidden Markov </a:t>
            </a:r>
            <a:r>
              <a:rPr lang="en-US" dirty="0" smtClean="0">
                <a:solidFill>
                  <a:schemeClr val="tx1"/>
                </a:solidFill>
              </a:rPr>
              <a:t>Model </a:t>
            </a:r>
            <a:r>
              <a:rPr lang="en-US" dirty="0">
                <a:solidFill>
                  <a:schemeClr val="tx1"/>
                </a:solidFill>
              </a:rPr>
              <a:t>(HMM) for rain </a:t>
            </a:r>
            <a:r>
              <a:rPr lang="en-US" dirty="0" smtClean="0">
                <a:solidFill>
                  <a:schemeClr val="tx1"/>
                </a:solidFill>
              </a:rPr>
              <a:t>forecasting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Implement a function to assess clothes dryness</a:t>
            </a:r>
            <a:endParaRPr lang="en-US" dirty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Develop more options </a:t>
            </a:r>
            <a:r>
              <a:rPr lang="en-US" dirty="0" smtClean="0">
                <a:solidFill>
                  <a:schemeClr val="tx1"/>
                </a:solidFill>
              </a:rPr>
              <a:t>to control system (Web App, SMS, Infrared </a:t>
            </a:r>
            <a:r>
              <a:rPr lang="en-US" dirty="0" smtClean="0">
                <a:solidFill>
                  <a:schemeClr val="tx1"/>
                </a:solidFill>
              </a:rPr>
              <a:t>Signal, etc.)</a:t>
            </a:r>
            <a:endParaRPr lang="en-US" dirty="0" smtClean="0">
              <a:solidFill>
                <a:schemeClr val="tx1"/>
              </a:solidFill>
            </a:endParaRPr>
          </a:p>
          <a:p>
            <a:pPr lvl="0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Improve automatic control </a:t>
            </a:r>
            <a:r>
              <a:rPr lang="en-US" dirty="0" smtClean="0">
                <a:solidFill>
                  <a:schemeClr val="tx1"/>
                </a:solidFill>
              </a:rPr>
              <a:t>algorithm</a:t>
            </a:r>
          </a:p>
          <a:p>
            <a:pPr lvl="0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Reduce delay between mobile application and system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29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2536165" y="2308644"/>
            <a:ext cx="3943831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OVERVIEW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8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6" name="Google Shape;155;p13"/>
          <p:cNvSpPr txBox="1">
            <a:spLocks/>
          </p:cNvSpPr>
          <p:nvPr/>
        </p:nvSpPr>
        <p:spPr>
          <a:xfrm>
            <a:off x="1013805" y="1253377"/>
            <a:ext cx="7782586" cy="7032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DEMONSTRATION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Google Shape;156;p13"/>
          <p:cNvSpPr txBox="1">
            <a:spLocks/>
          </p:cNvSpPr>
          <p:nvPr/>
        </p:nvSpPr>
        <p:spPr>
          <a:xfrm>
            <a:off x="2537352" y="1883127"/>
            <a:ext cx="4681437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>
                <a:solidFill>
                  <a:schemeClr val="bg1"/>
                </a:solidFill>
              </a:rPr>
              <a:t>Automatic clothes collecting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</a:t>
            </a:r>
            <a:r>
              <a:rPr lang="en-US" dirty="0" smtClean="0">
                <a:solidFill>
                  <a:schemeClr val="bg1"/>
                </a:solidFill>
              </a:rPr>
              <a:t>with RF Remote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with </a:t>
            </a:r>
            <a:r>
              <a:rPr lang="en-US" dirty="0" smtClean="0">
                <a:solidFill>
                  <a:schemeClr val="bg1"/>
                </a:solidFill>
              </a:rPr>
              <a:t>Keypad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</a:t>
            </a:r>
            <a:r>
              <a:rPr lang="en-US" dirty="0" smtClean="0">
                <a:solidFill>
                  <a:schemeClr val="bg1"/>
                </a:solidFill>
              </a:rPr>
              <a:t>with Mobile Application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49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6" name="Google Shape;155;p13"/>
          <p:cNvSpPr txBox="1">
            <a:spLocks/>
          </p:cNvSpPr>
          <p:nvPr/>
        </p:nvSpPr>
        <p:spPr>
          <a:xfrm>
            <a:off x="793998" y="2053477"/>
            <a:ext cx="7782586" cy="7032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b="1" dirty="0" smtClean="0">
                <a:solidFill>
                  <a:schemeClr val="bg1"/>
                </a:solidFill>
                <a:latin typeface="SVN-Very Berry" panose="00000500000000000000" pitchFamily="2" charset="0"/>
              </a:rPr>
              <a:t>Thank You!</a:t>
            </a:r>
            <a:endParaRPr lang="en-US" sz="7200" b="1" dirty="0">
              <a:solidFill>
                <a:schemeClr val="bg1"/>
              </a:solidFill>
              <a:latin typeface="SVN-Very Berry" panose="00000500000000000000" pitchFamily="2" charset="0"/>
            </a:endParaRPr>
          </a:p>
        </p:txBody>
      </p:sp>
      <p:sp>
        <p:nvSpPr>
          <p:cNvPr id="18" name="Google Shape;388;p33"/>
          <p:cNvSpPr txBox="1">
            <a:spLocks/>
          </p:cNvSpPr>
          <p:nvPr/>
        </p:nvSpPr>
        <p:spPr>
          <a:xfrm>
            <a:off x="3258235" y="2685198"/>
            <a:ext cx="2665563" cy="75164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Font typeface="Abel"/>
              <a:buNone/>
            </a:pPr>
            <a:r>
              <a:rPr lang="en-US" b="1" smtClean="0">
                <a:solidFill>
                  <a:schemeClr val="bg1"/>
                </a:solidFill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CURRENT SITUATION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72" y="1633069"/>
            <a:ext cx="2478024" cy="2478024"/>
          </a:xfrm>
          <a:prstGeom prst="smileyFace">
            <a:avLst/>
          </a:prstGeom>
          <a:effectLst/>
        </p:spPr>
      </p:pic>
      <p:pic>
        <p:nvPicPr>
          <p:cNvPr id="1032" name="Picture 8" descr="Related imag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75" y="1635921"/>
            <a:ext cx="2475172" cy="24751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4268" y="4218317"/>
            <a:ext cx="17306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Unexpected </a:t>
            </a:r>
            <a:r>
              <a:rPr lang="en-US" dirty="0">
                <a:latin typeface="Roboto Slab" panose="020B0604020202020204" charset="0"/>
                <a:ea typeface="Roboto Slab" panose="020B0604020202020204" charset="0"/>
              </a:rPr>
              <a:t>weather changes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08910" y="4218316"/>
            <a:ext cx="21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Busy working environment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MARKET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5071443" y="1526111"/>
            <a:ext cx="2478024" cy="2478024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333650" y="4180370"/>
            <a:ext cx="21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Smart clothes dryer</a:t>
            </a:r>
            <a:br>
              <a:rPr lang="en-US" dirty="0" smtClean="0">
                <a:latin typeface="Roboto Slab" panose="020B0604020202020204" charset="0"/>
                <a:ea typeface="Roboto Slab" panose="020B0604020202020204" charset="0"/>
              </a:rPr>
            </a:b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research in school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486" y="1526111"/>
            <a:ext cx="2446023" cy="2515970"/>
          </a:xfrm>
          <a:prstGeom prst="ellipse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816138" y="4191964"/>
            <a:ext cx="2102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Smart clothes dryer</a:t>
            </a:r>
            <a:br>
              <a:rPr lang="en-US" dirty="0" smtClean="0">
                <a:latin typeface="Roboto Slab" panose="020B0604020202020204" charset="0"/>
                <a:ea typeface="Roboto Slab" panose="020B0604020202020204" charset="0"/>
              </a:rPr>
            </a:br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on market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5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PROPOSED SOLUTION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218;p20"/>
          <p:cNvSpPr txBox="1">
            <a:spLocks/>
          </p:cNvSpPr>
          <p:nvPr/>
        </p:nvSpPr>
        <p:spPr>
          <a:xfrm>
            <a:off x="750889" y="1191237"/>
            <a:ext cx="7642371" cy="108606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DESIGN AND CONSTRUCTION SUN DRYING  WET CLOTHES SYSTEM</a:t>
            </a:r>
            <a:endParaRPr lang="en-US" sz="2800" dirty="0"/>
          </a:p>
        </p:txBody>
      </p:sp>
      <p:sp>
        <p:nvSpPr>
          <p:cNvPr id="11" name="Google Shape;156;p13"/>
          <p:cNvSpPr txBox="1">
            <a:spLocks/>
          </p:cNvSpPr>
          <p:nvPr/>
        </p:nvSpPr>
        <p:spPr>
          <a:xfrm>
            <a:off x="750889" y="2363764"/>
            <a:ext cx="4032897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Rain detection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Automatically </a:t>
            </a:r>
            <a:r>
              <a:rPr lang="en-US" dirty="0">
                <a:solidFill>
                  <a:schemeClr val="tx1"/>
                </a:solidFill>
              </a:rPr>
              <a:t>dry and collect clothes according to weather and time</a:t>
            </a:r>
            <a:endParaRPr lang="en-US" dirty="0" smtClean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Dryer system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56;p13"/>
          <p:cNvSpPr txBox="1">
            <a:spLocks/>
          </p:cNvSpPr>
          <p:nvPr/>
        </p:nvSpPr>
        <p:spPr>
          <a:xfrm>
            <a:off x="4783787" y="2363764"/>
            <a:ext cx="4360214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System </a:t>
            </a:r>
            <a:r>
              <a:rPr lang="en-US" dirty="0">
                <a:solidFill>
                  <a:schemeClr val="tx1"/>
                </a:solidFill>
              </a:rPr>
              <a:t>can be controlled to collect and dry clothes by</a:t>
            </a:r>
            <a:endParaRPr lang="en-US" dirty="0" smtClean="0">
              <a:solidFill>
                <a:schemeClr val="tx1"/>
              </a:solidFill>
            </a:endParaRPr>
          </a:p>
          <a:p>
            <a:pPr marL="971550" lvl="1" indent="-514350">
              <a:buClr>
                <a:schemeClr val="tx1"/>
              </a:buClr>
              <a:buFont typeface="Abel" panose="020B0604020202020204" charset="0"/>
              <a:buChar char="−"/>
            </a:pPr>
            <a:r>
              <a:rPr lang="en-US" dirty="0" smtClean="0">
                <a:solidFill>
                  <a:schemeClr val="tx1"/>
                </a:solidFill>
              </a:rPr>
              <a:t>RF Remote</a:t>
            </a:r>
          </a:p>
          <a:p>
            <a:pPr marL="971550" lvl="1" indent="-514350">
              <a:buClr>
                <a:schemeClr val="tx1"/>
              </a:buClr>
              <a:buFont typeface="Abel" panose="020B0604020202020204" charset="0"/>
              <a:buChar char="−"/>
            </a:pPr>
            <a:r>
              <a:rPr lang="en-US" dirty="0" smtClean="0">
                <a:solidFill>
                  <a:schemeClr val="tx1"/>
                </a:solidFill>
              </a:rPr>
              <a:t>Keypad</a:t>
            </a:r>
          </a:p>
          <a:p>
            <a:pPr marL="971550" lvl="1" indent="-514350">
              <a:buClr>
                <a:schemeClr val="tx1"/>
              </a:buClr>
              <a:buFont typeface="Abel" panose="020B0604020202020204" charset="0"/>
              <a:buChar char="−"/>
            </a:pPr>
            <a:r>
              <a:rPr lang="en-US" dirty="0" smtClean="0">
                <a:solidFill>
                  <a:schemeClr val="tx1"/>
                </a:solidFill>
              </a:rPr>
              <a:t>Mobile Application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oogle Shape;777;p36"/>
          <p:cNvGrpSpPr/>
          <p:nvPr/>
        </p:nvGrpSpPr>
        <p:grpSpPr>
          <a:xfrm rot="2982723">
            <a:off x="7975373" y="443847"/>
            <a:ext cx="599271" cy="950102"/>
            <a:chOff x="6718575" y="2318625"/>
            <a:chExt cx="256950" cy="407375"/>
          </a:xfrm>
        </p:grpSpPr>
        <p:sp>
          <p:nvSpPr>
            <p:cNvPr id="9" name="Google Shape;778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0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1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2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3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4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5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9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791" y="1014992"/>
            <a:ext cx="5636131" cy="4060306"/>
          </a:xfrm>
        </p:spPr>
      </p:pic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221639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BLOCK DIAGRAM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1886040" y="1521151"/>
            <a:ext cx="1034479" cy="1914258"/>
          </a:xfrm>
          <a:prstGeom prst="roundRect">
            <a:avLst/>
          </a:prstGeom>
          <a:noFill/>
          <a:ln w="19050">
            <a:solidFill>
              <a:srgbClr val="E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1"/>
            <a:endCxn id="9" idx="3"/>
          </p:cNvCxnSpPr>
          <p:nvPr/>
        </p:nvCxnSpPr>
        <p:spPr>
          <a:xfrm flipH="1">
            <a:off x="1310444" y="2478280"/>
            <a:ext cx="575596" cy="532"/>
          </a:xfrm>
          <a:prstGeom prst="straightConnector1">
            <a:avLst/>
          </a:prstGeom>
          <a:ln>
            <a:solidFill>
              <a:srgbClr val="E2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83344" y="2217202"/>
            <a:ext cx="92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bel" panose="020B0604020202020204" charset="0"/>
              </a:rPr>
              <a:t>Energy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823730" y="4116088"/>
            <a:ext cx="2857932" cy="556849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1"/>
            <a:endCxn id="17" idx="3"/>
          </p:cNvCxnSpPr>
          <p:nvPr/>
        </p:nvCxnSpPr>
        <p:spPr>
          <a:xfrm flipH="1">
            <a:off x="1460410" y="4394513"/>
            <a:ext cx="1363320" cy="273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33310" y="4160218"/>
            <a:ext cx="92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bel" panose="020B0604020202020204" charset="0"/>
              </a:rPr>
              <a:t>Sensors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741792" y="2295504"/>
            <a:ext cx="1881056" cy="2551916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0" idx="3"/>
            <a:endCxn id="22" idx="1"/>
          </p:cNvCxnSpPr>
          <p:nvPr/>
        </p:nvCxnSpPr>
        <p:spPr>
          <a:xfrm>
            <a:off x="7622848" y="3571462"/>
            <a:ext cx="257816" cy="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880664" y="3309852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Load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068982" y="1803307"/>
            <a:ext cx="3517464" cy="475106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  <a:endCxn id="29" idx="1"/>
          </p:cNvCxnSpPr>
          <p:nvPr/>
        </p:nvCxnSpPr>
        <p:spPr>
          <a:xfrm flipV="1">
            <a:off x="6586446" y="2032855"/>
            <a:ext cx="862164" cy="8005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7448610" y="1663523"/>
            <a:ext cx="864109" cy="73866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Input control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823729" y="966818"/>
            <a:ext cx="3252329" cy="505021"/>
          </a:xfrm>
          <a:prstGeom prst="roundRect">
            <a:avLst/>
          </a:prstGeom>
          <a:noFill/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3"/>
            <a:endCxn id="39" idx="1"/>
          </p:cNvCxnSpPr>
          <p:nvPr/>
        </p:nvCxnSpPr>
        <p:spPr>
          <a:xfrm flipV="1">
            <a:off x="6076058" y="1218714"/>
            <a:ext cx="620006" cy="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696064" y="849382"/>
            <a:ext cx="106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Server and Mobile App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7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9218" name="Picture 2" descr="Image result for rain senso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759" y="3941568"/>
            <a:ext cx="876704" cy="87670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Image result for DHT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50" y="4128286"/>
            <a:ext cx="594012" cy="44550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27715" y="4128286"/>
            <a:ext cx="674279" cy="50570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Image result for lcd nokia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7933" y="2351711"/>
            <a:ext cx="540677" cy="5026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6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2283" y="3109030"/>
            <a:ext cx="548352" cy="54835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8" descr="Related imag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805" y="3633751"/>
            <a:ext cx="590445" cy="60077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629" y="4267667"/>
            <a:ext cx="594107" cy="55060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2" name="Picture 4" descr="Image result for arduino mega 2560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5020" y="2653059"/>
            <a:ext cx="1211064" cy="941571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12" descr="Image result for nodemcu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0759" y="1825625"/>
            <a:ext cx="563284" cy="422463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Image result for limit switch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156" y="1819146"/>
            <a:ext cx="435420" cy="43542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4867" y="1583724"/>
            <a:ext cx="614128" cy="408026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6" name="Content Placeholder 3"/>
          <p:cNvPicPr>
            <a:picLocks noGrp="1" noChangeAspect="1"/>
          </p:cNvPicPr>
          <p:nvPr>
            <p:ph idx="1"/>
          </p:nvPr>
        </p:nvPicPr>
        <p:blipFill>
          <a:blip r:embed="rId14"/>
          <a:stretch>
            <a:fillRect/>
          </a:stretch>
        </p:blipFill>
        <p:spPr>
          <a:xfrm>
            <a:off x="2115641" y="2324135"/>
            <a:ext cx="560023" cy="331058"/>
          </a:xfrm>
          <a:prstGeom prst="rect">
            <a:avLst/>
          </a:prstGeom>
          <a:ln w="3175"/>
        </p:spPr>
      </p:pic>
      <p:pic>
        <p:nvPicPr>
          <p:cNvPr id="40" name="Content Placeholder 12"/>
          <p:cNvPicPr>
            <a:picLocks noGrp="1" noChangeAspect="1"/>
          </p:cNvPicPr>
          <p:nvPr>
            <p:ph idx="1"/>
          </p:nvPr>
        </p:nvPicPr>
        <p:blipFill>
          <a:blip r:embed="rId15"/>
          <a:stretch>
            <a:fillRect/>
          </a:stretch>
        </p:blipFill>
        <p:spPr>
          <a:xfrm>
            <a:off x="2221566" y="2987578"/>
            <a:ext cx="435193" cy="383408"/>
          </a:xfrm>
          <a:prstGeom prst="rect">
            <a:avLst/>
          </a:prstGeom>
          <a:ln w="3175"/>
        </p:spPr>
      </p:pic>
      <p:pic>
        <p:nvPicPr>
          <p:cNvPr id="9220" name="Picture 4" descr="Related image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750" y="1833718"/>
            <a:ext cx="602398" cy="43028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Related image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4654" y="1825625"/>
            <a:ext cx="393658" cy="3936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6" descr="Related image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1233" y="990137"/>
            <a:ext cx="421034" cy="42103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8" descr="Image result for nodejs express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9813" y="1062666"/>
            <a:ext cx="584230" cy="32172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0" descr="Related image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767" y="911899"/>
            <a:ext cx="536099" cy="53609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253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9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7" grpId="0"/>
      <p:bldP spid="20" grpId="0" animBg="1"/>
      <p:bldP spid="22" grpId="0"/>
      <p:bldP spid="27" grpId="0" animBg="1"/>
      <p:bldP spid="29" grpId="0"/>
      <p:bldP spid="37" grpId="0" animBg="1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" y="2308644"/>
            <a:ext cx="91440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IMPLEMENTATION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1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8;p20"/>
          <p:cNvSpPr txBox="1">
            <a:spLocks noGrp="1"/>
          </p:cNvSpPr>
          <p:nvPr>
            <p:ph type="title"/>
          </p:nvPr>
        </p:nvSpPr>
        <p:spPr>
          <a:xfrm>
            <a:off x="0" y="153273"/>
            <a:ext cx="9143999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3600" dirty="0" smtClean="0">
                <a:solidFill>
                  <a:schemeClr val="accent1">
                    <a:lumMod val="75000"/>
                  </a:schemeClr>
                </a:solidFill>
              </a:rPr>
              <a:t>DESIGN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150" y="1302614"/>
            <a:ext cx="472184" cy="472184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7614" y="1774798"/>
            <a:ext cx="1500322" cy="1210316"/>
          </a:xfrm>
          <a:prstGeom prst="rect">
            <a:avLst/>
          </a:prstGeom>
        </p:spPr>
      </p:pic>
      <p:pic>
        <p:nvPicPr>
          <p:cNvPr id="19" name="Picture 6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8999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082675" y="2223341"/>
            <a:ext cx="1578304" cy="194419"/>
          </a:xfrm>
          <a:prstGeom prst="rect">
            <a:avLst/>
          </a:prstGeom>
          <a:ln w="1905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8" descr="Image result for t-shirt flat 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6691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-shirt fla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4383" y="2470598"/>
            <a:ext cx="426596" cy="426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58521" y="1081091"/>
            <a:ext cx="664659" cy="664659"/>
          </a:xfrm>
          <a:prstGeom prst="rect">
            <a:avLst/>
          </a:prstGeom>
        </p:spPr>
      </p:pic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13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2" name="Parallelogram 11"/>
          <p:cNvSpPr/>
          <p:nvPr/>
        </p:nvSpPr>
        <p:spPr>
          <a:xfrm>
            <a:off x="1554776" y="4022529"/>
            <a:ext cx="1143000" cy="742950"/>
          </a:xfrm>
          <a:prstGeom prst="parallelogram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Rain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77465" y="3998036"/>
            <a:ext cx="1600200" cy="800100"/>
          </a:xfrm>
          <a:prstGeom prst="rect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15" name="Straight Arrow Connector 14"/>
          <p:cNvCxnSpPr>
            <a:stCxn id="12" idx="2"/>
            <a:endCxn id="13" idx="1"/>
          </p:cNvCxnSpPr>
          <p:nvPr/>
        </p:nvCxnSpPr>
        <p:spPr>
          <a:xfrm>
            <a:off x="2604907" y="4394005"/>
            <a:ext cx="872558" cy="4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3" idx="3"/>
          </p:cNvCxnSpPr>
          <p:nvPr/>
        </p:nvCxnSpPr>
        <p:spPr>
          <a:xfrm flipV="1">
            <a:off x="5077665" y="4394005"/>
            <a:ext cx="779689" cy="408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104155" y="4133258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104154" y="4651179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3" name="Flowchart: Summing Junction 22"/>
          <p:cNvSpPr/>
          <p:nvPr/>
        </p:nvSpPr>
        <p:spPr>
          <a:xfrm>
            <a:off x="7326076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Flowchart: Summing Junction 23"/>
          <p:cNvSpPr/>
          <p:nvPr/>
        </p:nvSpPr>
        <p:spPr>
          <a:xfrm>
            <a:off x="5885157" y="4133257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546" y="2770237"/>
            <a:ext cx="884230" cy="999860"/>
          </a:xfrm>
          <a:prstGeom prst="rect">
            <a:avLst/>
          </a:prstGeom>
        </p:spPr>
      </p:pic>
      <p:sp>
        <p:nvSpPr>
          <p:cNvPr id="26" name="Parallelogram 25"/>
          <p:cNvSpPr/>
          <p:nvPr/>
        </p:nvSpPr>
        <p:spPr>
          <a:xfrm>
            <a:off x="3875274" y="3225403"/>
            <a:ext cx="818990" cy="532344"/>
          </a:xfrm>
          <a:prstGeom prst="parallelogram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 smtClean="0">
                <a:solidFill>
                  <a:schemeClr val="tx1"/>
                </a:solidFill>
              </a:rPr>
              <a:t>Limit</a:t>
            </a:r>
            <a:br>
              <a:rPr lang="en-US" sz="1000" dirty="0" smtClean="0">
                <a:solidFill>
                  <a:schemeClr val="tx1"/>
                </a:solidFill>
              </a:rPr>
            </a:br>
            <a:r>
              <a:rPr lang="en-US" sz="1000" dirty="0" smtClean="0">
                <a:solidFill>
                  <a:schemeClr val="tx1"/>
                </a:solidFill>
              </a:rPr>
              <a:t>Switch</a:t>
            </a:r>
            <a:endParaRPr lang="en-US" sz="1000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6" idx="4"/>
          </p:cNvCxnSpPr>
          <p:nvPr/>
        </p:nvCxnSpPr>
        <p:spPr>
          <a:xfrm flipH="1">
            <a:off x="4277565" y="3757747"/>
            <a:ext cx="7204" cy="240289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/>
          <p:cNvCxnSpPr/>
          <p:nvPr/>
        </p:nvCxnSpPr>
        <p:spPr>
          <a:xfrm>
            <a:off x="7648270" y="4022529"/>
            <a:ext cx="286764" cy="2822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0" y="769119"/>
            <a:ext cx="914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" sz="2400" dirty="0">
                <a:solidFill>
                  <a:schemeClr val="accent1">
                    <a:lumMod val="75000"/>
                  </a:schemeClr>
                </a:solidFill>
                <a:latin typeface="Abel" panose="020B0604020202020204" charset="0"/>
              </a:rPr>
              <a:t>COLLECT CLOTHES WHEN RAIN STARTS</a:t>
            </a:r>
            <a:endParaRPr lang="en-US" sz="2400" dirty="0">
              <a:latin typeface="Abel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743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1129 -0.04012 C 0.13473 -0.04907 0.16962 -0.05401 0.20591 -0.05401 C 0.2474 -0.05401 0.28056 -0.04907 0.304 -0.04012 L 0.41546 -2.09877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-2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1.35802E-6 L 0.14479 -0.04012 C 0.17517 -0.04907 0.22048 -0.05401 0.26788 -0.05401 C 0.32187 -0.05401 0.36493 -0.04907 0.39548 -0.04012 L 0.54045 -1.35802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014" y="-271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93827E-6 L -0.0724 0.00155 " pathEditMode="relative" rAng="0" ptsTypes="AA">
                                      <p:cBhvr>
                                        <p:cTn id="1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628" y="62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-4.93827E-6 L -0.13125 0.00309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562" y="154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4.93827E-6 L -0.19271 -0.0003 " pathEditMode="relative" rAng="0" ptsTypes="AA">
                                      <p:cBhvr>
                                        <p:cTn id="14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635" y="-31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2.22222E-6 -2.46914E-6 L -0.00226 0.18457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" y="92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9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B050"/>
                                      </p:to>
                                    </p:animClr>
                                    <p:set>
                                      <p:cBhvr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Yor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</TotalTime>
  <Words>473</Words>
  <Application>Microsoft Office PowerPoint</Application>
  <PresentationFormat>On-screen Show (16:9)</PresentationFormat>
  <Paragraphs>194</Paragraphs>
  <Slides>31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6" baseType="lpstr">
      <vt:lpstr>Abel</vt:lpstr>
      <vt:lpstr>Roboto Slab</vt:lpstr>
      <vt:lpstr>SVN-Very Berry</vt:lpstr>
      <vt:lpstr>Arial</vt:lpstr>
      <vt:lpstr>York template</vt:lpstr>
      <vt:lpstr>DESIGN AND CONSTRUCTION SUN DRYING  WET CLOTHES SYSTEM</vt:lpstr>
      <vt:lpstr>CONTENTS</vt:lpstr>
      <vt:lpstr>OVERVIEW</vt:lpstr>
      <vt:lpstr>CURRENT SITUATION</vt:lpstr>
      <vt:lpstr>MARKET</vt:lpstr>
      <vt:lpstr>PROPOSED SOLUTION</vt:lpstr>
      <vt:lpstr>BLOCK DIAGRAM</vt:lpstr>
      <vt:lpstr>IMPLEMENTATION</vt:lpstr>
      <vt:lpstr>DESIGN</vt:lpstr>
      <vt:lpstr>DESIGN</vt:lpstr>
      <vt:lpstr>IMPLEMETATION</vt:lpstr>
      <vt:lpstr>DESIGN</vt:lpstr>
      <vt:lpstr>DESIGN</vt:lpstr>
      <vt:lpstr>IMPLEMETATION</vt:lpstr>
      <vt:lpstr>DESIGN</vt:lpstr>
      <vt:lpstr>IMPLEMETATION</vt:lpstr>
      <vt:lpstr>HOW DOES IT WORKS?</vt:lpstr>
      <vt:lpstr>HOW DOES IT WORKS?</vt:lpstr>
      <vt:lpstr>HOW DOES IT WORKS?</vt:lpstr>
      <vt:lpstr>DESIGN</vt:lpstr>
      <vt:lpstr>IMPLEMENTATION</vt:lpstr>
      <vt:lpstr>HOW DOES IT WORKS?</vt:lpstr>
      <vt:lpstr>HOW DOES IT WORKS?</vt:lpstr>
      <vt:lpstr>DESIGN &amp; IMPLEMENTATION</vt:lpstr>
      <vt:lpstr>CONCLUSION</vt:lpstr>
      <vt:lpstr>TEST CASES</vt:lpstr>
      <vt:lpstr>ADVANTAGES</vt:lpstr>
      <vt:lpstr>DISADVANTAGES</vt:lpstr>
      <vt:lpstr>FUTURE DIRECTIONS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CONSTRUCTION SUN DRYING  WET CLOTHES SYSTEM</dc:title>
  <cp:lastModifiedBy>Long Hoàng</cp:lastModifiedBy>
  <cp:revision>183</cp:revision>
  <dcterms:modified xsi:type="dcterms:W3CDTF">2018-08-28T19:10:39Z</dcterms:modified>
</cp:coreProperties>
</file>